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
      <p:font typeface="Lato Light"/>
      <p:regular r:id="rId36"/>
      <p:bold r:id="rId37"/>
      <p:italic r:id="rId38"/>
      <p:boldItalic r:id="rId39"/>
    </p:embeddedFont>
    <p:embeddedFont>
      <p:font typeface="Quattrocento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4BB3A68-EFF3-4E9A-AB75-B392BECC769B}">
  <a:tblStyle styleId="{C4BB3A68-EFF3-4E9A-AB75-B392BECC769B}"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QuattrocentoSans-regular.fntdata"/><Relationship Id="rId20" Type="http://schemas.openxmlformats.org/officeDocument/2006/relationships/slide" Target="slides/slide14.xml"/><Relationship Id="rId42" Type="http://schemas.openxmlformats.org/officeDocument/2006/relationships/font" Target="fonts/QuattrocentoSans-italic.fntdata"/><Relationship Id="rId41" Type="http://schemas.openxmlformats.org/officeDocument/2006/relationships/font" Target="fonts/QuattrocentoSans-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QuattrocentoSans-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37" Type="http://schemas.openxmlformats.org/officeDocument/2006/relationships/font" Target="fonts/LatoLight-bold.fntdata"/><Relationship Id="rId14" Type="http://schemas.openxmlformats.org/officeDocument/2006/relationships/slide" Target="slides/slide8.xml"/><Relationship Id="rId36" Type="http://schemas.openxmlformats.org/officeDocument/2006/relationships/font" Target="fonts/LatoLight-regular.fntdata"/><Relationship Id="rId17" Type="http://schemas.openxmlformats.org/officeDocument/2006/relationships/slide" Target="slides/slide11.xml"/><Relationship Id="rId39" Type="http://schemas.openxmlformats.org/officeDocument/2006/relationships/font" Target="fonts/LatoLight-boldItalic.fntdata"/><Relationship Id="rId16" Type="http://schemas.openxmlformats.org/officeDocument/2006/relationships/slide" Target="slides/slide10.xml"/><Relationship Id="rId38" Type="http://schemas.openxmlformats.org/officeDocument/2006/relationships/font" Target="fonts/Lato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describe data better and dig the relations among the datast, we create a Tableau dashboard.The upper left graph describes Benford’s Law. We use transcation amount as our dimension.  It looks a little bit awkward, but the general trend is OK. The number, 1 has the largest proportion and the following numbers show a decreasing trend, Only useful when a potential fraudster, our professor, is making up a large amount of numbers so one can reasonably examine the distribution. The upper right graph is the geography distribution of Transction counts and fraud counts. The bigger those circles are, the more regards in those states. This is a example for December’s data. Actually, this graph can change as the time changes, but somehow Tableau dashboard cannot be insert into PPT, so we just use a screenshot.The lower left graph is the tree graph monthly distribution of transactions. We can see August has a greatest number, which is 11,050. followed by September, March. The least group belongs to October ,which is less than half of August’s data. The lower right graph is the bar chart of … We can the number of frauds and transactions has some relations, but weak relations. As the numbers of transactions go up, the number of fraud will increase.</a:t>
            </a:r>
            <a:endParaRPr/>
          </a:p>
        </p:txBody>
      </p:sp>
      <p:sp>
        <p:nvSpPr>
          <p:cNvPr id="402" name="Google Shape;40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7" name="Shape 127"/>
        <p:cNvGrpSpPr/>
        <p:nvPr/>
      </p:nvGrpSpPr>
      <p:grpSpPr>
        <a:xfrm>
          <a:off x="0" y="0"/>
          <a:ext cx="0" cy="0"/>
          <a:chOff x="0" y="0"/>
          <a:chExt cx="0" cy="0"/>
        </a:xfrm>
      </p:grpSpPr>
      <p:sp>
        <p:nvSpPr>
          <p:cNvPr id="128" name="Google Shape;128;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9" name="Google Shape;129;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0" name="Google Shape;130;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2" name="Google Shape;132;p11"/>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5/3/2018</a:t>
            </a:r>
            <a:endParaRPr sz="1200">
              <a:solidFill>
                <a:srgbClr val="888888"/>
              </a:solidFill>
              <a:latin typeface="Calibri"/>
              <a:ea typeface="Calibri"/>
              <a:cs typeface="Calibri"/>
              <a:sym typeface="Calibri"/>
            </a:endParaRPr>
          </a:p>
        </p:txBody>
      </p:sp>
      <p:pic>
        <p:nvPicPr>
          <p:cNvPr descr="A close up of a logo&#10;&#10;Description generated with very high confidence" id="133" name="Google Shape;133;p11"/>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134" name="Google Shape;134;p11"/>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135" name="Google Shape;135;p11"/>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136" name="Google Shape;136;p11"/>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137" name="Google Shape;137;p11"/>
          <p:cNvGrpSpPr/>
          <p:nvPr/>
        </p:nvGrpSpPr>
        <p:grpSpPr>
          <a:xfrm>
            <a:off x="-1" y="6390855"/>
            <a:ext cx="10466717" cy="457201"/>
            <a:chOff x="-1" y="6390855"/>
            <a:chExt cx="10466717" cy="457201"/>
          </a:xfrm>
        </p:grpSpPr>
        <p:sp>
          <p:nvSpPr>
            <p:cNvPr id="138" name="Google Shape;138;p11"/>
            <p:cNvSpPr/>
            <p:nvPr/>
          </p:nvSpPr>
          <p:spPr>
            <a:xfrm>
              <a:off x="-1" y="6390856"/>
              <a:ext cx="10466717" cy="457200"/>
            </a:xfrm>
            <a:prstGeom prst="parallelogram">
              <a:avLst>
                <a:gd fmla="val 175384" name="adj"/>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11"/>
            <p:cNvSpPr/>
            <p:nvPr/>
          </p:nvSpPr>
          <p:spPr>
            <a:xfrm>
              <a:off x="0" y="6390855"/>
              <a:ext cx="1012166" cy="4572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0" name="Shape 140"/>
        <p:cNvGrpSpPr/>
        <p:nvPr/>
      </p:nvGrpSpPr>
      <p:grpSpPr>
        <a:xfrm>
          <a:off x="0" y="0"/>
          <a:ext cx="0" cy="0"/>
          <a:chOff x="0" y="0"/>
          <a:chExt cx="0" cy="0"/>
        </a:xfrm>
      </p:grpSpPr>
      <p:sp>
        <p:nvSpPr>
          <p:cNvPr id="141" name="Google Shape;141;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2" name="Google Shape;142;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12"/>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5/3/2018</a:t>
            </a:r>
            <a:endParaRPr sz="1200">
              <a:solidFill>
                <a:srgbClr val="888888"/>
              </a:solidFill>
              <a:latin typeface="Calibri"/>
              <a:ea typeface="Calibri"/>
              <a:cs typeface="Calibri"/>
              <a:sym typeface="Calibri"/>
            </a:endParaRPr>
          </a:p>
        </p:txBody>
      </p:sp>
      <p:pic>
        <p:nvPicPr>
          <p:cNvPr descr="A close up of a logo&#10;&#10;Description generated with very high confidence" id="146" name="Google Shape;146;p12"/>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147" name="Google Shape;147;p12"/>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148" name="Google Shape;148;p12"/>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149" name="Google Shape;149;p12"/>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150" name="Google Shape;150;p12"/>
          <p:cNvGrpSpPr/>
          <p:nvPr/>
        </p:nvGrpSpPr>
        <p:grpSpPr>
          <a:xfrm>
            <a:off x="-1" y="6390855"/>
            <a:ext cx="10466717" cy="457201"/>
            <a:chOff x="-1" y="6390855"/>
            <a:chExt cx="10466717" cy="457201"/>
          </a:xfrm>
        </p:grpSpPr>
        <p:sp>
          <p:nvSpPr>
            <p:cNvPr id="151" name="Google Shape;151;p12"/>
            <p:cNvSpPr/>
            <p:nvPr/>
          </p:nvSpPr>
          <p:spPr>
            <a:xfrm>
              <a:off x="-1" y="6390856"/>
              <a:ext cx="10466717" cy="457200"/>
            </a:xfrm>
            <a:prstGeom prst="parallelogram">
              <a:avLst>
                <a:gd fmla="val 175384" name="adj"/>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12"/>
            <p:cNvSpPr/>
            <p:nvPr/>
          </p:nvSpPr>
          <p:spPr>
            <a:xfrm>
              <a:off x="0" y="6390855"/>
              <a:ext cx="1012166" cy="4572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 title and description 1">
    <p:spTree>
      <p:nvGrpSpPr>
        <p:cNvPr id="157" name="Shape 157"/>
        <p:cNvGrpSpPr/>
        <p:nvPr/>
      </p:nvGrpSpPr>
      <p:grpSpPr>
        <a:xfrm>
          <a:off x="0" y="0"/>
          <a:ext cx="0" cy="0"/>
          <a:chOff x="0" y="0"/>
          <a:chExt cx="0" cy="0"/>
        </a:xfrm>
      </p:grpSpPr>
      <p:pic>
        <p:nvPicPr>
          <p:cNvPr descr="Image result for credit card fraud detection" id="158" name="Google Shape;158;p14"/>
          <p:cNvPicPr preferRelativeResize="0"/>
          <p:nvPr/>
        </p:nvPicPr>
        <p:blipFill rotWithShape="1">
          <a:blip r:embed="rId2">
            <a:alphaModFix/>
          </a:blip>
          <a:srcRect b="0" l="0" r="0" t="0"/>
          <a:stretch/>
        </p:blipFill>
        <p:spPr>
          <a:xfrm>
            <a:off x="125801" y="4215366"/>
            <a:ext cx="4194621" cy="2625021"/>
          </a:xfrm>
          <a:prstGeom prst="rect">
            <a:avLst/>
          </a:prstGeom>
          <a:noFill/>
          <a:ln>
            <a:noFill/>
          </a:ln>
        </p:spPr>
      </p:pic>
      <p:pic>
        <p:nvPicPr>
          <p:cNvPr descr="Related image" id="159" name="Google Shape;159;p14"/>
          <p:cNvPicPr preferRelativeResize="0"/>
          <p:nvPr/>
        </p:nvPicPr>
        <p:blipFill rotWithShape="1">
          <a:blip r:embed="rId3">
            <a:alphaModFix/>
          </a:blip>
          <a:srcRect b="0" l="0" r="0" t="0"/>
          <a:stretch/>
        </p:blipFill>
        <p:spPr>
          <a:xfrm>
            <a:off x="0" y="120262"/>
            <a:ext cx="4976905" cy="2603304"/>
          </a:xfrm>
          <a:prstGeom prst="rect">
            <a:avLst/>
          </a:prstGeom>
          <a:noFill/>
          <a:ln>
            <a:noFill/>
          </a:ln>
        </p:spPr>
      </p:pic>
      <p:sp>
        <p:nvSpPr>
          <p:cNvPr id="160" name="Google Shape;160;p14"/>
          <p:cNvSpPr/>
          <p:nvPr/>
        </p:nvSpPr>
        <p:spPr>
          <a:xfrm>
            <a:off x="0" y="-6111"/>
            <a:ext cx="6091600" cy="6858000"/>
          </a:xfrm>
          <a:prstGeom prst="rect">
            <a:avLst/>
          </a:prstGeom>
          <a:solidFill>
            <a:srgbClr val="178D7D">
              <a:alpha val="67843"/>
            </a:srgbClr>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161" name="Google Shape;161;p14"/>
          <p:cNvGrpSpPr/>
          <p:nvPr/>
        </p:nvGrpSpPr>
        <p:grpSpPr>
          <a:xfrm>
            <a:off x="1118692" y="2445233"/>
            <a:ext cx="994351" cy="61101"/>
            <a:chOff x="4580561" y="2589004"/>
            <a:chExt cx="1064464" cy="25200"/>
          </a:xfrm>
        </p:grpSpPr>
        <p:sp>
          <p:nvSpPr>
            <p:cNvPr id="162" name="Google Shape;162;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63" name="Google Shape;163;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164" name="Google Shape;164;p14"/>
          <p:cNvSpPr txBox="1"/>
          <p:nvPr>
            <p:ph type="title"/>
          </p:nvPr>
        </p:nvSpPr>
        <p:spPr>
          <a:xfrm>
            <a:off x="1118692" y="2642634"/>
            <a:ext cx="4401200" cy="2249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FFFFFF"/>
              </a:buClr>
              <a:buSzPts val="3000"/>
              <a:buFont typeface="Raleway"/>
              <a:buNone/>
              <a:defRPr b="1" i="0" sz="40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2pPr>
            <a:lvl3pPr lvl="2"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3pPr>
            <a:lvl4pPr lvl="3"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4pPr>
            <a:lvl5pPr lvl="4"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5pPr>
            <a:lvl6pPr lvl="5"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6pPr>
            <a:lvl7pPr lvl="6"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7pPr>
            <a:lvl8pPr lvl="7"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8pPr>
            <a:lvl9pPr lvl="8"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9pPr>
          </a:lstStyle>
          <a:p/>
        </p:txBody>
      </p:sp>
      <p:sp>
        <p:nvSpPr>
          <p:cNvPr id="165" name="Google Shape;165;p14"/>
          <p:cNvSpPr txBox="1"/>
          <p:nvPr>
            <p:ph idx="1" type="body"/>
          </p:nvPr>
        </p:nvSpPr>
        <p:spPr>
          <a:xfrm>
            <a:off x="6898967" y="1803500"/>
            <a:ext cx="4499200" cy="40340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Quattrocento Sans"/>
                <a:ea typeface="Quattrocento Sans"/>
                <a:cs typeface="Quattrocento Sans"/>
                <a:sym typeface="Quattrocento Sans"/>
              </a:defRPr>
            </a:lvl1pPr>
            <a:lvl2pPr indent="-298450" lvl="1" marL="914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2133"/>
              </a:spcBef>
              <a:spcAft>
                <a:spcPts val="2133"/>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66" name="Google Shape;166;p14"/>
          <p:cNvSpPr txBox="1"/>
          <p:nvPr>
            <p:ph idx="12" type="sldNum"/>
          </p:nvPr>
        </p:nvSpPr>
        <p:spPr>
          <a:xfrm>
            <a:off x="11381733" y="6333133"/>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pic>
        <p:nvPicPr>
          <p:cNvPr descr="A close up of a logo&#10;&#10;Description generated with very high confidence" id="167" name="Google Shape;167;p14"/>
          <p:cNvPicPr preferRelativeResize="0"/>
          <p:nvPr/>
        </p:nvPicPr>
        <p:blipFill rotWithShape="1">
          <a:blip r:embed="rId4">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168" name="Google Shape;168;p14"/>
          <p:cNvPicPr preferRelativeResize="0"/>
          <p:nvPr/>
        </p:nvPicPr>
        <p:blipFill rotWithShape="1">
          <a:blip r:embed="rId5">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169" name="Google Shape;169;p14"/>
          <p:cNvPicPr preferRelativeResize="0"/>
          <p:nvPr/>
        </p:nvPicPr>
        <p:blipFill rotWithShape="1">
          <a:blip r:embed="rId6">
            <a:alphaModFix/>
          </a:blip>
          <a:srcRect b="0" l="0" r="0" t="0"/>
          <a:stretch/>
        </p:blipFill>
        <p:spPr>
          <a:xfrm>
            <a:off x="10656498" y="6373603"/>
            <a:ext cx="457200" cy="457200"/>
          </a:xfrm>
          <a:prstGeom prst="rect">
            <a:avLst/>
          </a:prstGeom>
          <a:noFill/>
          <a:ln>
            <a:noFill/>
          </a:ln>
        </p:spPr>
      </p:pic>
      <p:pic>
        <p:nvPicPr>
          <p:cNvPr id="170" name="Google Shape;170;p14"/>
          <p:cNvPicPr preferRelativeResize="0"/>
          <p:nvPr/>
        </p:nvPicPr>
        <p:blipFill rotWithShape="1">
          <a:blip r:embed="rId7">
            <a:alphaModFix/>
          </a:blip>
          <a:srcRect b="0" l="0" r="0" t="0"/>
          <a:stretch/>
        </p:blipFill>
        <p:spPr>
          <a:xfrm>
            <a:off x="11395494" y="0"/>
            <a:ext cx="786442" cy="78644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1" name="Shape 171"/>
        <p:cNvGrpSpPr/>
        <p:nvPr/>
      </p:nvGrpSpPr>
      <p:grpSpPr>
        <a:xfrm>
          <a:off x="0" y="0"/>
          <a:ext cx="0" cy="0"/>
          <a:chOff x="0" y="0"/>
          <a:chExt cx="0" cy="0"/>
        </a:xfrm>
      </p:grpSpPr>
      <p:grpSp>
        <p:nvGrpSpPr>
          <p:cNvPr id="172" name="Google Shape;172;p15"/>
          <p:cNvGrpSpPr/>
          <p:nvPr/>
        </p:nvGrpSpPr>
        <p:grpSpPr>
          <a:xfrm>
            <a:off x="1107190" y="1028632"/>
            <a:ext cx="994351" cy="61101"/>
            <a:chOff x="4580561" y="2589004"/>
            <a:chExt cx="1064464" cy="25200"/>
          </a:xfrm>
        </p:grpSpPr>
        <p:sp>
          <p:nvSpPr>
            <p:cNvPr id="173" name="Google Shape;173;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4" name="Google Shape;174;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175" name="Google Shape;175;p15"/>
          <p:cNvSpPr txBox="1"/>
          <p:nvPr>
            <p:ph type="title"/>
          </p:nvPr>
        </p:nvSpPr>
        <p:spPr>
          <a:xfrm>
            <a:off x="1107189" y="232013"/>
            <a:ext cx="10251200" cy="713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Raleway"/>
              <a:buNone/>
              <a:defRPr b="1" i="0" sz="4000" u="none" cap="none" strike="noStrike">
                <a:solidFill>
                  <a:srgbClr val="8C8C8C"/>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9pPr>
          </a:lstStyle>
          <a:p/>
        </p:txBody>
      </p:sp>
      <p:sp>
        <p:nvSpPr>
          <p:cNvPr id="176" name="Google Shape;176;p15"/>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177" name="Shape 177"/>
        <p:cNvGrpSpPr/>
        <p:nvPr/>
      </p:nvGrpSpPr>
      <p:grpSpPr>
        <a:xfrm>
          <a:off x="0" y="0"/>
          <a:ext cx="0" cy="0"/>
          <a:chOff x="0" y="0"/>
          <a:chExt cx="0" cy="0"/>
        </a:xfrm>
      </p:grpSpPr>
      <p:sp>
        <p:nvSpPr>
          <p:cNvPr id="178" name="Google Shape;178;p16"/>
          <p:cNvSpPr txBox="1"/>
          <p:nvPr>
            <p:ph type="ctrTitle"/>
          </p:nvPr>
        </p:nvSpPr>
        <p:spPr>
          <a:xfrm>
            <a:off x="972600" y="1763267"/>
            <a:ext cx="5050400" cy="26508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9pPr>
          </a:lstStyle>
          <a:p/>
        </p:txBody>
      </p:sp>
      <p:sp>
        <p:nvSpPr>
          <p:cNvPr id="179" name="Google Shape;179;p16"/>
          <p:cNvSpPr txBox="1"/>
          <p:nvPr>
            <p:ph idx="1" type="subTitle"/>
          </p:nvPr>
        </p:nvSpPr>
        <p:spPr>
          <a:xfrm>
            <a:off x="972793" y="4535333"/>
            <a:ext cx="5050400" cy="721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9pPr>
          </a:lstStyle>
          <a:p/>
        </p:txBody>
      </p:sp>
      <p:sp>
        <p:nvSpPr>
          <p:cNvPr id="180" name="Google Shape;180;p16"/>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grpSp>
        <p:nvGrpSpPr>
          <p:cNvPr id="181" name="Google Shape;181;p16"/>
          <p:cNvGrpSpPr/>
          <p:nvPr/>
        </p:nvGrpSpPr>
        <p:grpSpPr>
          <a:xfrm>
            <a:off x="1107190" y="1588342"/>
            <a:ext cx="994351" cy="61101"/>
            <a:chOff x="4580561" y="2589004"/>
            <a:chExt cx="1064464" cy="25200"/>
          </a:xfrm>
        </p:grpSpPr>
        <p:sp>
          <p:nvSpPr>
            <p:cNvPr id="182" name="Google Shape;182;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 name="Google Shape;183;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184" name="Google Shape;184;p16"/>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descr="A close up of a logo&#10;&#10;Description generated with very high confidence" id="185" name="Google Shape;185;p16"/>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186" name="Google Shape;186;p16"/>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187" name="Google Shape;187;p16"/>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188" name="Google Shape;188;p16"/>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189" name="Google Shape;189;p16"/>
          <p:cNvGrpSpPr/>
          <p:nvPr/>
        </p:nvGrpSpPr>
        <p:grpSpPr>
          <a:xfrm>
            <a:off x="-1" y="6390855"/>
            <a:ext cx="10466717" cy="457201"/>
            <a:chOff x="-1" y="6390855"/>
            <a:chExt cx="10466717" cy="457201"/>
          </a:xfrm>
        </p:grpSpPr>
        <p:sp>
          <p:nvSpPr>
            <p:cNvPr id="190" name="Google Shape;190;p16"/>
            <p:cNvSpPr/>
            <p:nvPr/>
          </p:nvSpPr>
          <p:spPr>
            <a:xfrm>
              <a:off x="-1" y="6390856"/>
              <a:ext cx="10466717" cy="457200"/>
            </a:xfrm>
            <a:prstGeom prst="parallelogram">
              <a:avLst>
                <a:gd fmla="val 175384" name="adj"/>
              </a:avLst>
            </a:prstGeom>
            <a:solidFill>
              <a:srgbClr val="00206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16"/>
            <p:cNvSpPr/>
            <p:nvPr/>
          </p:nvSpPr>
          <p:spPr>
            <a:xfrm>
              <a:off x="0" y="6390855"/>
              <a:ext cx="1012166" cy="457200"/>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 slide 1">
    <p:bg>
      <p:bgPr>
        <a:solidFill>
          <a:schemeClr val="lt2"/>
        </a:solidFill>
      </p:bgPr>
    </p:bg>
    <p:spTree>
      <p:nvGrpSpPr>
        <p:cNvPr id="192" name="Shape 192"/>
        <p:cNvGrpSpPr/>
        <p:nvPr/>
      </p:nvGrpSpPr>
      <p:grpSpPr>
        <a:xfrm>
          <a:off x="0" y="0"/>
          <a:ext cx="0" cy="0"/>
          <a:chOff x="0" y="0"/>
          <a:chExt cx="0" cy="0"/>
        </a:xfrm>
      </p:grpSpPr>
      <p:sp>
        <p:nvSpPr>
          <p:cNvPr id="193" name="Google Shape;193;p17"/>
          <p:cNvSpPr txBox="1"/>
          <p:nvPr>
            <p:ph type="ctrTitle"/>
          </p:nvPr>
        </p:nvSpPr>
        <p:spPr>
          <a:xfrm>
            <a:off x="972600" y="1763267"/>
            <a:ext cx="5050400" cy="26508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000"/>
              <a:buFont typeface="Raleway"/>
              <a:buNone/>
              <a:defRPr b="1" i="0" sz="5333" u="none" cap="none" strike="noStrike">
                <a:solidFill>
                  <a:schemeClr val="dk2"/>
                </a:solidFill>
                <a:latin typeface="Raleway"/>
                <a:ea typeface="Raleway"/>
                <a:cs typeface="Raleway"/>
                <a:sym typeface="Raleway"/>
              </a:defRPr>
            </a:lvl9pPr>
          </a:lstStyle>
          <a:p/>
        </p:txBody>
      </p:sp>
      <p:sp>
        <p:nvSpPr>
          <p:cNvPr id="194" name="Google Shape;194;p17"/>
          <p:cNvSpPr txBox="1"/>
          <p:nvPr>
            <p:ph idx="1" type="subTitle"/>
          </p:nvPr>
        </p:nvSpPr>
        <p:spPr>
          <a:xfrm>
            <a:off x="972793" y="4535333"/>
            <a:ext cx="5050400" cy="721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9pPr>
          </a:lstStyle>
          <a:p/>
        </p:txBody>
      </p:sp>
      <p:sp>
        <p:nvSpPr>
          <p:cNvPr id="195" name="Google Shape;195;p17"/>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grpSp>
        <p:nvGrpSpPr>
          <p:cNvPr id="196" name="Google Shape;196;p17"/>
          <p:cNvGrpSpPr/>
          <p:nvPr/>
        </p:nvGrpSpPr>
        <p:grpSpPr>
          <a:xfrm>
            <a:off x="1107190" y="1588342"/>
            <a:ext cx="994351" cy="61101"/>
            <a:chOff x="4580561" y="2589004"/>
            <a:chExt cx="1064464" cy="25200"/>
          </a:xfrm>
        </p:grpSpPr>
        <p:sp>
          <p:nvSpPr>
            <p:cNvPr id="197" name="Google Shape;197;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8" name="Google Shape;198;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199" name="Google Shape;199;p17"/>
          <p:cNvSpPr/>
          <p:nvPr/>
        </p:nvSpPr>
        <p:spPr>
          <a:xfrm>
            <a:off x="0" y="1"/>
            <a:ext cx="12192000" cy="6228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200" name="Google Shape;200;p17"/>
          <p:cNvGrpSpPr/>
          <p:nvPr/>
        </p:nvGrpSpPr>
        <p:grpSpPr>
          <a:xfrm>
            <a:off x="6750966" y="1751119"/>
            <a:ext cx="4613105" cy="3560735"/>
            <a:chOff x="3553042" y="1657806"/>
            <a:chExt cx="3461100" cy="2671532"/>
          </a:xfrm>
        </p:grpSpPr>
        <p:sp>
          <p:nvSpPr>
            <p:cNvPr id="201" name="Google Shape;201;p17"/>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2" name="Google Shape;202;p17"/>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3" name="Google Shape;203;p17"/>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4" name="Google Shape;204;p1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5" name="Google Shape;205;p17"/>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6" name="Google Shape;206;p17"/>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7" name="Google Shape;207;p17"/>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8" name="Google Shape;208;p17"/>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descr="Component Detail" id="209" name="Google Shape;209;p17"/>
          <p:cNvPicPr preferRelativeResize="0"/>
          <p:nvPr/>
        </p:nvPicPr>
        <p:blipFill rotWithShape="1">
          <a:blip r:embed="rId2">
            <a:alphaModFix/>
          </a:blip>
          <a:srcRect b="25075" l="0" r="0" t="0"/>
          <a:stretch/>
        </p:blipFill>
        <p:spPr>
          <a:xfrm>
            <a:off x="6882301" y="1866389"/>
            <a:ext cx="4350433" cy="2444567"/>
          </a:xfrm>
          <a:prstGeom prst="rect">
            <a:avLst/>
          </a:prstGeom>
          <a:noFill/>
          <a:ln>
            <a:noFill/>
          </a:ln>
        </p:spPr>
      </p:pic>
      <p:sp>
        <p:nvSpPr>
          <p:cNvPr id="210" name="Google Shape;210;p17"/>
          <p:cNvSpPr/>
          <p:nvPr/>
        </p:nvSpPr>
        <p:spPr>
          <a:xfrm flipH="1">
            <a:off x="6874929" y="1869102"/>
            <a:ext cx="4358103" cy="2417324"/>
          </a:xfrm>
          <a:prstGeom prst="rtTriangle">
            <a:avLst/>
          </a:prstGeom>
          <a:solidFill>
            <a:srgbClr val="000000">
              <a:alpha val="2745"/>
            </a:srgbClr>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211" name="Google Shape;211;p17"/>
          <p:cNvGrpSpPr/>
          <p:nvPr/>
        </p:nvGrpSpPr>
        <p:grpSpPr>
          <a:xfrm>
            <a:off x="10222241" y="2770503"/>
            <a:ext cx="1530905" cy="3043684"/>
            <a:chOff x="7666681" y="2077877"/>
            <a:chExt cx="1148179" cy="2282763"/>
          </a:xfrm>
        </p:grpSpPr>
        <p:grpSp>
          <p:nvGrpSpPr>
            <p:cNvPr id="212" name="Google Shape;212;p17"/>
            <p:cNvGrpSpPr/>
            <p:nvPr/>
          </p:nvGrpSpPr>
          <p:grpSpPr>
            <a:xfrm>
              <a:off x="7666681" y="2077877"/>
              <a:ext cx="1148179" cy="2282763"/>
              <a:chOff x="3983627" y="1676395"/>
              <a:chExt cx="1449538" cy="2881913"/>
            </a:xfrm>
          </p:grpSpPr>
          <p:sp>
            <p:nvSpPr>
              <p:cNvPr id="213" name="Google Shape;213;p17"/>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14" name="Google Shape;214;p17"/>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15" name="Google Shape;215;p17"/>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descr="Mobile View" id="216" name="Google Shape;216;p17"/>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217" name="Google Shape;217;p17"/>
            <p:cNvSpPr/>
            <p:nvPr/>
          </p:nvSpPr>
          <p:spPr>
            <a:xfrm flipH="1">
              <a:off x="7722342" y="2222973"/>
              <a:ext cx="1037700" cy="1833000"/>
            </a:xfrm>
            <a:prstGeom prst="rtTriangle">
              <a:avLst/>
            </a:prstGeom>
            <a:solidFill>
              <a:srgbClr val="000000">
                <a:alpha val="2745"/>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descr="A close up of a logo&#10;&#10;Description generated with very high confidence" id="218" name="Google Shape;218;p17"/>
          <p:cNvPicPr preferRelativeResize="0"/>
          <p:nvPr/>
        </p:nvPicPr>
        <p:blipFill rotWithShape="1">
          <a:blip r:embed="rId4">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219" name="Google Shape;219;p17"/>
          <p:cNvPicPr preferRelativeResize="0"/>
          <p:nvPr/>
        </p:nvPicPr>
        <p:blipFill rotWithShape="1">
          <a:blip r:embed="rId5">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220" name="Google Shape;220;p17"/>
          <p:cNvPicPr preferRelativeResize="0"/>
          <p:nvPr/>
        </p:nvPicPr>
        <p:blipFill rotWithShape="1">
          <a:blip r:embed="rId6">
            <a:alphaModFix/>
          </a:blip>
          <a:srcRect b="0" l="0" r="0" t="0"/>
          <a:stretch/>
        </p:blipFill>
        <p:spPr>
          <a:xfrm>
            <a:off x="10656498" y="6373603"/>
            <a:ext cx="457200" cy="457200"/>
          </a:xfrm>
          <a:prstGeom prst="rect">
            <a:avLst/>
          </a:prstGeom>
          <a:noFill/>
          <a:ln>
            <a:noFill/>
          </a:ln>
        </p:spPr>
      </p:pic>
      <p:pic>
        <p:nvPicPr>
          <p:cNvPr id="221" name="Google Shape;221;p17"/>
          <p:cNvPicPr preferRelativeResize="0"/>
          <p:nvPr/>
        </p:nvPicPr>
        <p:blipFill rotWithShape="1">
          <a:blip r:embed="rId7">
            <a:alphaModFix/>
          </a:blip>
          <a:srcRect b="0" l="0" r="0" t="0"/>
          <a:stretch/>
        </p:blipFill>
        <p:spPr>
          <a:xfrm>
            <a:off x="11395494" y="0"/>
            <a:ext cx="786442" cy="786442"/>
          </a:xfrm>
          <a:prstGeom prst="rect">
            <a:avLst/>
          </a:prstGeom>
          <a:noFill/>
          <a:ln>
            <a:noFill/>
          </a:ln>
        </p:spPr>
      </p:pic>
      <p:grpSp>
        <p:nvGrpSpPr>
          <p:cNvPr id="222" name="Google Shape;222;p17"/>
          <p:cNvGrpSpPr/>
          <p:nvPr/>
        </p:nvGrpSpPr>
        <p:grpSpPr>
          <a:xfrm>
            <a:off x="-1" y="6390855"/>
            <a:ext cx="10466717" cy="457201"/>
            <a:chOff x="-1" y="6390855"/>
            <a:chExt cx="10466717" cy="457201"/>
          </a:xfrm>
        </p:grpSpPr>
        <p:sp>
          <p:nvSpPr>
            <p:cNvPr id="223" name="Google Shape;223;p17"/>
            <p:cNvSpPr/>
            <p:nvPr/>
          </p:nvSpPr>
          <p:spPr>
            <a:xfrm>
              <a:off x="-1" y="6390856"/>
              <a:ext cx="10466717" cy="457200"/>
            </a:xfrm>
            <a:prstGeom prst="parallelogram">
              <a:avLst>
                <a:gd fmla="val 175384" name="adj"/>
              </a:avLst>
            </a:prstGeom>
            <a:solidFill>
              <a:srgbClr val="00206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4" name="Google Shape;224;p17"/>
            <p:cNvSpPr/>
            <p:nvPr/>
          </p:nvSpPr>
          <p:spPr>
            <a:xfrm>
              <a:off x="0" y="6390855"/>
              <a:ext cx="1012166" cy="457200"/>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25" name="Shape 225"/>
        <p:cNvGrpSpPr/>
        <p:nvPr/>
      </p:nvGrpSpPr>
      <p:grpSpPr>
        <a:xfrm>
          <a:off x="0" y="0"/>
          <a:ext cx="0" cy="0"/>
          <a:chOff x="0" y="0"/>
          <a:chExt cx="0" cy="0"/>
        </a:xfrm>
      </p:grpSpPr>
      <p:grpSp>
        <p:nvGrpSpPr>
          <p:cNvPr id="226" name="Google Shape;226;p18"/>
          <p:cNvGrpSpPr/>
          <p:nvPr/>
        </p:nvGrpSpPr>
        <p:grpSpPr>
          <a:xfrm>
            <a:off x="1107190" y="1588342"/>
            <a:ext cx="994351" cy="61101"/>
            <a:chOff x="4580561" y="2589004"/>
            <a:chExt cx="1064464" cy="25200"/>
          </a:xfrm>
        </p:grpSpPr>
        <p:sp>
          <p:nvSpPr>
            <p:cNvPr id="227" name="Google Shape;227;p1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28" name="Google Shape;228;p1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229" name="Google Shape;229;p18"/>
          <p:cNvSpPr txBox="1"/>
          <p:nvPr>
            <p:ph type="title"/>
          </p:nvPr>
        </p:nvSpPr>
        <p:spPr>
          <a:xfrm>
            <a:off x="972600" y="1763267"/>
            <a:ext cx="10251200" cy="20248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9pPr>
          </a:lstStyle>
          <a:p/>
        </p:txBody>
      </p:sp>
      <p:sp>
        <p:nvSpPr>
          <p:cNvPr id="230" name="Google Shape;230;p18"/>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lt1"/>
              </a:buClr>
              <a:buSzPts val="1333"/>
              <a:buFont typeface="Lato"/>
              <a:buNone/>
              <a:defRPr sz="1333">
                <a:solidFill>
                  <a:schemeClr val="lt1"/>
                </a:solidFill>
                <a:latin typeface="Lato"/>
                <a:ea typeface="Lato"/>
                <a:cs typeface="Lato"/>
                <a:sym typeface="Lato"/>
              </a:defRPr>
            </a:lvl1pPr>
            <a:lvl2pPr indent="0" lvl="1" marL="0" marR="0" rtl="0" algn="r">
              <a:buClr>
                <a:schemeClr val="lt1"/>
              </a:buClr>
              <a:buSzPts val="1333"/>
              <a:buFont typeface="Lato"/>
              <a:buNone/>
              <a:defRPr sz="1333">
                <a:solidFill>
                  <a:schemeClr val="lt1"/>
                </a:solidFill>
                <a:latin typeface="Lato"/>
                <a:ea typeface="Lato"/>
                <a:cs typeface="Lato"/>
                <a:sym typeface="Lato"/>
              </a:defRPr>
            </a:lvl2pPr>
            <a:lvl3pPr indent="0" lvl="2" marL="0" marR="0" rtl="0" algn="r">
              <a:buClr>
                <a:schemeClr val="lt1"/>
              </a:buClr>
              <a:buSzPts val="1333"/>
              <a:buFont typeface="Lato"/>
              <a:buNone/>
              <a:defRPr sz="1333">
                <a:solidFill>
                  <a:schemeClr val="lt1"/>
                </a:solidFill>
                <a:latin typeface="Lato"/>
                <a:ea typeface="Lato"/>
                <a:cs typeface="Lato"/>
                <a:sym typeface="Lato"/>
              </a:defRPr>
            </a:lvl3pPr>
            <a:lvl4pPr indent="0" lvl="3" marL="0" marR="0" rtl="0" algn="r">
              <a:buClr>
                <a:schemeClr val="lt1"/>
              </a:buClr>
              <a:buSzPts val="1333"/>
              <a:buFont typeface="Lato"/>
              <a:buNone/>
              <a:defRPr sz="1333">
                <a:solidFill>
                  <a:schemeClr val="lt1"/>
                </a:solidFill>
                <a:latin typeface="Lato"/>
                <a:ea typeface="Lato"/>
                <a:cs typeface="Lato"/>
                <a:sym typeface="Lato"/>
              </a:defRPr>
            </a:lvl4pPr>
            <a:lvl5pPr indent="0" lvl="4" marL="0" marR="0" rtl="0" algn="r">
              <a:buClr>
                <a:schemeClr val="lt1"/>
              </a:buClr>
              <a:buSzPts val="1333"/>
              <a:buFont typeface="Lato"/>
              <a:buNone/>
              <a:defRPr sz="1333">
                <a:solidFill>
                  <a:schemeClr val="lt1"/>
                </a:solidFill>
                <a:latin typeface="Lato"/>
                <a:ea typeface="Lato"/>
                <a:cs typeface="Lato"/>
                <a:sym typeface="Lato"/>
              </a:defRPr>
            </a:lvl5pPr>
            <a:lvl6pPr indent="0" lvl="5" marL="0" marR="0" rtl="0" algn="r">
              <a:buClr>
                <a:schemeClr val="lt1"/>
              </a:buClr>
              <a:buSzPts val="1333"/>
              <a:buFont typeface="Lato"/>
              <a:buNone/>
              <a:defRPr sz="1333">
                <a:solidFill>
                  <a:schemeClr val="lt1"/>
                </a:solidFill>
                <a:latin typeface="Lato"/>
                <a:ea typeface="Lato"/>
                <a:cs typeface="Lato"/>
                <a:sym typeface="Lato"/>
              </a:defRPr>
            </a:lvl6pPr>
            <a:lvl7pPr indent="0" lvl="6" marL="0" marR="0" rtl="0" algn="r">
              <a:buClr>
                <a:schemeClr val="lt1"/>
              </a:buClr>
              <a:buSzPts val="1333"/>
              <a:buFont typeface="Lato"/>
              <a:buNone/>
              <a:defRPr sz="1333">
                <a:solidFill>
                  <a:schemeClr val="lt1"/>
                </a:solidFill>
                <a:latin typeface="Lato"/>
                <a:ea typeface="Lato"/>
                <a:cs typeface="Lato"/>
                <a:sym typeface="Lato"/>
              </a:defRPr>
            </a:lvl7pPr>
            <a:lvl8pPr indent="0" lvl="7" marL="0" marR="0" rtl="0" algn="r">
              <a:buClr>
                <a:schemeClr val="lt1"/>
              </a:buClr>
              <a:buSzPts val="1333"/>
              <a:buFont typeface="Lato"/>
              <a:buNone/>
              <a:defRPr sz="1333">
                <a:solidFill>
                  <a:schemeClr val="lt1"/>
                </a:solidFill>
                <a:latin typeface="Lato"/>
                <a:ea typeface="Lato"/>
                <a:cs typeface="Lato"/>
                <a:sym typeface="Lato"/>
              </a:defRPr>
            </a:lvl8pPr>
            <a:lvl9pPr indent="0" lvl="8" marL="0" marR="0" rtl="0" algn="r">
              <a:buClr>
                <a:schemeClr val="lt1"/>
              </a:buClr>
              <a:buSzPts val="1333"/>
              <a:buFont typeface="Lato"/>
              <a:buNone/>
              <a:defRPr sz="1333">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1" name="Shape 231"/>
        <p:cNvGrpSpPr/>
        <p:nvPr/>
      </p:nvGrpSpPr>
      <p:grpSpPr>
        <a:xfrm>
          <a:off x="0" y="0"/>
          <a:ext cx="0" cy="0"/>
          <a:chOff x="0" y="0"/>
          <a:chExt cx="0" cy="0"/>
        </a:xfrm>
      </p:grpSpPr>
      <p:grpSp>
        <p:nvGrpSpPr>
          <p:cNvPr id="232" name="Google Shape;232;p19"/>
          <p:cNvGrpSpPr/>
          <p:nvPr/>
        </p:nvGrpSpPr>
        <p:grpSpPr>
          <a:xfrm>
            <a:off x="1107190" y="923335"/>
            <a:ext cx="994351" cy="61101"/>
            <a:chOff x="4580561" y="2589004"/>
            <a:chExt cx="1064464" cy="25200"/>
          </a:xfrm>
        </p:grpSpPr>
        <p:sp>
          <p:nvSpPr>
            <p:cNvPr id="233" name="Google Shape;233;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34" name="Google Shape;234;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235" name="Google Shape;235;p19"/>
          <p:cNvSpPr txBox="1"/>
          <p:nvPr>
            <p:ph type="title"/>
          </p:nvPr>
        </p:nvSpPr>
        <p:spPr>
          <a:xfrm>
            <a:off x="1075129" y="164060"/>
            <a:ext cx="10251600" cy="713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Raleway"/>
              <a:buNone/>
              <a:defRPr b="1" i="0" sz="4000" u="none" cap="none" strike="noStrike">
                <a:solidFill>
                  <a:srgbClr val="8C8C8C"/>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9pPr>
          </a:lstStyle>
          <a:p/>
        </p:txBody>
      </p:sp>
      <p:sp>
        <p:nvSpPr>
          <p:cNvPr id="236" name="Google Shape;236;p19"/>
          <p:cNvSpPr txBox="1"/>
          <p:nvPr>
            <p:ph idx="1" type="body"/>
          </p:nvPr>
        </p:nvSpPr>
        <p:spPr>
          <a:xfrm>
            <a:off x="972600" y="2771833"/>
            <a:ext cx="10251600" cy="30148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2133"/>
              </a:spcBef>
              <a:spcAft>
                <a:spcPts val="2133"/>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37" name="Google Shape;237;p19"/>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8" name="Shape 238"/>
        <p:cNvGrpSpPr/>
        <p:nvPr/>
      </p:nvGrpSpPr>
      <p:grpSpPr>
        <a:xfrm>
          <a:off x="0" y="0"/>
          <a:ext cx="0" cy="0"/>
          <a:chOff x="0" y="0"/>
          <a:chExt cx="0" cy="0"/>
        </a:xfrm>
      </p:grpSpPr>
      <p:grpSp>
        <p:nvGrpSpPr>
          <p:cNvPr id="239" name="Google Shape;239;p20"/>
          <p:cNvGrpSpPr/>
          <p:nvPr/>
        </p:nvGrpSpPr>
        <p:grpSpPr>
          <a:xfrm>
            <a:off x="1107190" y="945515"/>
            <a:ext cx="994351" cy="61101"/>
            <a:chOff x="4580561" y="2589004"/>
            <a:chExt cx="1064464" cy="25200"/>
          </a:xfrm>
        </p:grpSpPr>
        <p:sp>
          <p:nvSpPr>
            <p:cNvPr id="240" name="Google Shape;240;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41" name="Google Shape;241;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242" name="Google Shape;242;p20"/>
          <p:cNvSpPr txBox="1"/>
          <p:nvPr>
            <p:ph type="title"/>
          </p:nvPr>
        </p:nvSpPr>
        <p:spPr>
          <a:xfrm>
            <a:off x="1107189" y="119743"/>
            <a:ext cx="10251200" cy="713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Raleway"/>
              <a:buNone/>
              <a:defRPr b="1" i="0" sz="4000" u="none" cap="none" strike="noStrike">
                <a:solidFill>
                  <a:srgbClr val="8C8C8C"/>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9pPr>
          </a:lstStyle>
          <a:p/>
        </p:txBody>
      </p:sp>
      <p:sp>
        <p:nvSpPr>
          <p:cNvPr id="243" name="Google Shape;243;p20"/>
          <p:cNvSpPr txBox="1"/>
          <p:nvPr>
            <p:ph idx="1" type="body"/>
          </p:nvPr>
        </p:nvSpPr>
        <p:spPr>
          <a:xfrm>
            <a:off x="972433" y="2771833"/>
            <a:ext cx="5032400" cy="30148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2133"/>
              </a:spcBef>
              <a:spcAft>
                <a:spcPts val="2133"/>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44" name="Google Shape;244;p20"/>
          <p:cNvSpPr txBox="1"/>
          <p:nvPr>
            <p:ph idx="2" type="body"/>
          </p:nvPr>
        </p:nvSpPr>
        <p:spPr>
          <a:xfrm>
            <a:off x="6191472" y="2771833"/>
            <a:ext cx="5032400" cy="30148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2133"/>
              </a:spcBef>
              <a:spcAft>
                <a:spcPts val="2133"/>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45" name="Google Shape;245;p20"/>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 1">
    <p:spTree>
      <p:nvGrpSpPr>
        <p:cNvPr id="246" name="Shape 246"/>
        <p:cNvGrpSpPr/>
        <p:nvPr/>
      </p:nvGrpSpPr>
      <p:grpSpPr>
        <a:xfrm>
          <a:off x="0" y="0"/>
          <a:ext cx="0" cy="0"/>
          <a:chOff x="0" y="0"/>
          <a:chExt cx="0" cy="0"/>
        </a:xfrm>
      </p:grpSpPr>
      <p:sp>
        <p:nvSpPr>
          <p:cNvPr id="247" name="Google Shape;247;p21"/>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48" name="Google Shape;248;p21"/>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216618"/>
            <a:ext cx="10515600" cy="928837"/>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rgbClr val="7F7F7F"/>
              </a:buClr>
              <a:buSzPts val="4400"/>
              <a:buFont typeface="Quattrocento Sans"/>
              <a:buNone/>
              <a:defRPr b="0" i="0" sz="4400" u="none" cap="none" strike="noStrike">
                <a:solidFill>
                  <a:srgbClr val="7F7F7F"/>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rgbClr val="757070"/>
              </a:buClr>
              <a:buSzPts val="2800"/>
              <a:buFont typeface="Arial"/>
              <a:buChar char="•"/>
              <a:defRPr b="0" i="0" sz="2800" u="none" cap="none" strike="noStrike">
                <a:solidFill>
                  <a:srgbClr val="757070"/>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rgbClr val="757070"/>
              </a:buClr>
              <a:buSzPts val="2400"/>
              <a:buFont typeface="Arial"/>
              <a:buChar char="•"/>
              <a:defRPr b="0" i="0" sz="2400" u="none" cap="none" strike="noStrike">
                <a:solidFill>
                  <a:srgbClr val="757070"/>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rgbClr val="757070"/>
              </a:buClr>
              <a:buSzPts val="2000"/>
              <a:buFont typeface="Arial"/>
              <a:buChar char="•"/>
              <a:defRPr b="0" i="0" sz="2000" u="none" cap="none" strike="noStrike">
                <a:solidFill>
                  <a:srgbClr val="757070"/>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rgbClr val="757070"/>
              </a:buClr>
              <a:buSzPts val="1800"/>
              <a:buFont typeface="Arial"/>
              <a:buChar char="•"/>
              <a:defRPr b="0" i="0" sz="1800" u="none" cap="none" strike="noStrike">
                <a:solidFill>
                  <a:srgbClr val="757070"/>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rgbClr val="757070"/>
              </a:buClr>
              <a:buSzPts val="1800"/>
              <a:buFont typeface="Arial"/>
              <a:buChar char="•"/>
              <a:defRPr b="0" i="0" sz="1800" u="none" cap="none" strike="noStrike">
                <a:solidFill>
                  <a:srgbClr val="757070"/>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descr="A close up of a logo&#10;&#10;Description generated with very high confidence" id="26" name="Google Shape;26;p3"/>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27" name="Google Shape;27;p3"/>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28" name="Google Shape;28;p3"/>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29" name="Google Shape;29;p3"/>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30" name="Google Shape;30;p3"/>
          <p:cNvGrpSpPr/>
          <p:nvPr/>
        </p:nvGrpSpPr>
        <p:grpSpPr>
          <a:xfrm>
            <a:off x="-1" y="6390855"/>
            <a:ext cx="10466717" cy="457201"/>
            <a:chOff x="-1" y="6390855"/>
            <a:chExt cx="10466717" cy="457201"/>
          </a:xfrm>
        </p:grpSpPr>
        <p:sp>
          <p:nvSpPr>
            <p:cNvPr id="31" name="Google Shape;31;p3"/>
            <p:cNvSpPr/>
            <p:nvPr/>
          </p:nvSpPr>
          <p:spPr>
            <a:xfrm>
              <a:off x="-1" y="6390856"/>
              <a:ext cx="10466717" cy="457200"/>
            </a:xfrm>
            <a:prstGeom prst="parallelogram">
              <a:avLst>
                <a:gd fmla="val 175384" name="adj"/>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3"/>
            <p:cNvSpPr/>
            <p:nvPr/>
          </p:nvSpPr>
          <p:spPr>
            <a:xfrm>
              <a:off x="0" y="6390855"/>
              <a:ext cx="1012166" cy="4572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249" name="Shape 249"/>
        <p:cNvGrpSpPr/>
        <p:nvPr/>
      </p:nvGrpSpPr>
      <p:grpSpPr>
        <a:xfrm>
          <a:off x="0" y="0"/>
          <a:ext cx="0" cy="0"/>
          <a:chOff x="0" y="0"/>
          <a:chExt cx="0" cy="0"/>
        </a:xfrm>
      </p:grpSpPr>
      <p:sp>
        <p:nvSpPr>
          <p:cNvPr id="250" name="Google Shape;250;p22"/>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251" name="Google Shape;251;p22"/>
          <p:cNvGrpSpPr/>
          <p:nvPr/>
        </p:nvGrpSpPr>
        <p:grpSpPr>
          <a:xfrm>
            <a:off x="1107190" y="1588342"/>
            <a:ext cx="994351" cy="61101"/>
            <a:chOff x="4580561" y="2589004"/>
            <a:chExt cx="1064464" cy="25200"/>
          </a:xfrm>
        </p:grpSpPr>
        <p:sp>
          <p:nvSpPr>
            <p:cNvPr id="252" name="Google Shape;252;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53" name="Google Shape;253;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254" name="Google Shape;254;p22"/>
          <p:cNvSpPr txBox="1"/>
          <p:nvPr>
            <p:ph type="title"/>
          </p:nvPr>
        </p:nvSpPr>
        <p:spPr>
          <a:xfrm>
            <a:off x="973333" y="1758200"/>
            <a:ext cx="4401200" cy="184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9pPr>
          </a:lstStyle>
          <a:p/>
        </p:txBody>
      </p:sp>
      <p:sp>
        <p:nvSpPr>
          <p:cNvPr id="255" name="Google Shape;255;p22"/>
          <p:cNvSpPr txBox="1"/>
          <p:nvPr>
            <p:ph idx="1" type="body"/>
          </p:nvPr>
        </p:nvSpPr>
        <p:spPr>
          <a:xfrm>
            <a:off x="961633" y="3708967"/>
            <a:ext cx="4401200" cy="21300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2133"/>
              </a:spcBef>
              <a:spcAft>
                <a:spcPts val="2133"/>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56" name="Google Shape;256;p22"/>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pic>
        <p:nvPicPr>
          <p:cNvPr descr="A close up of a logo&#10;&#10;Description generated with very high confidence" id="257" name="Google Shape;257;p22"/>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258" name="Google Shape;258;p22"/>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259" name="Google Shape;259;p22"/>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260" name="Google Shape;260;p22"/>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261" name="Google Shape;261;p22"/>
          <p:cNvGrpSpPr/>
          <p:nvPr/>
        </p:nvGrpSpPr>
        <p:grpSpPr>
          <a:xfrm>
            <a:off x="-1" y="6390855"/>
            <a:ext cx="10466717" cy="457201"/>
            <a:chOff x="-1" y="6390855"/>
            <a:chExt cx="10466717" cy="457201"/>
          </a:xfrm>
        </p:grpSpPr>
        <p:sp>
          <p:nvSpPr>
            <p:cNvPr id="262" name="Google Shape;262;p22"/>
            <p:cNvSpPr/>
            <p:nvPr/>
          </p:nvSpPr>
          <p:spPr>
            <a:xfrm>
              <a:off x="-1" y="6390856"/>
              <a:ext cx="10466717" cy="457200"/>
            </a:xfrm>
            <a:prstGeom prst="parallelogram">
              <a:avLst>
                <a:gd fmla="val 175384" name="adj"/>
              </a:avLst>
            </a:prstGeom>
            <a:solidFill>
              <a:srgbClr val="00206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22"/>
            <p:cNvSpPr/>
            <p:nvPr/>
          </p:nvSpPr>
          <p:spPr>
            <a:xfrm>
              <a:off x="0" y="6390855"/>
              <a:ext cx="1012166" cy="457200"/>
            </a:xfrm>
            <a:prstGeom prst="rect">
              <a:avLst/>
            </a:prstGeom>
            <a:solidFill>
              <a:srgbClr val="00206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solidFill>
          <a:schemeClr val="accent3"/>
        </a:solidFill>
      </p:bgPr>
    </p:bg>
    <p:spTree>
      <p:nvGrpSpPr>
        <p:cNvPr id="264" name="Shape 264"/>
        <p:cNvGrpSpPr/>
        <p:nvPr/>
      </p:nvGrpSpPr>
      <p:grpSpPr>
        <a:xfrm>
          <a:off x="0" y="0"/>
          <a:ext cx="0" cy="0"/>
          <a:chOff x="0" y="0"/>
          <a:chExt cx="0" cy="0"/>
        </a:xfrm>
      </p:grpSpPr>
      <p:grpSp>
        <p:nvGrpSpPr>
          <p:cNvPr id="265" name="Google Shape;265;p23"/>
          <p:cNvGrpSpPr/>
          <p:nvPr/>
        </p:nvGrpSpPr>
        <p:grpSpPr>
          <a:xfrm>
            <a:off x="1107190" y="5558840"/>
            <a:ext cx="994351" cy="61101"/>
            <a:chOff x="4580561" y="2589004"/>
            <a:chExt cx="1064464" cy="25200"/>
          </a:xfrm>
        </p:grpSpPr>
        <p:sp>
          <p:nvSpPr>
            <p:cNvPr id="266" name="Google Shape;266;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67" name="Google Shape;267;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268" name="Google Shape;268;p23"/>
          <p:cNvSpPr txBox="1"/>
          <p:nvPr>
            <p:ph type="title"/>
          </p:nvPr>
        </p:nvSpPr>
        <p:spPr>
          <a:xfrm>
            <a:off x="972600" y="1152400"/>
            <a:ext cx="9361600" cy="3980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000"/>
              <a:buFont typeface="Raleway"/>
              <a:buNone/>
              <a:defRPr b="1" i="0" sz="4000" u="none" cap="none" strike="noStrike">
                <a:solidFill>
                  <a:schemeClr val="lt1"/>
                </a:solidFill>
                <a:latin typeface="Raleway"/>
                <a:ea typeface="Raleway"/>
                <a:cs typeface="Raleway"/>
                <a:sym typeface="Raleway"/>
              </a:defRPr>
            </a:lvl9pPr>
          </a:lstStyle>
          <a:p/>
        </p:txBody>
      </p:sp>
      <p:sp>
        <p:nvSpPr>
          <p:cNvPr id="269" name="Google Shape;269;p23"/>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lt1"/>
              </a:buClr>
              <a:buSzPts val="1333"/>
              <a:buFont typeface="Lato"/>
              <a:buNone/>
              <a:defRPr sz="1333">
                <a:solidFill>
                  <a:schemeClr val="lt1"/>
                </a:solidFill>
                <a:latin typeface="Lato"/>
                <a:ea typeface="Lato"/>
                <a:cs typeface="Lato"/>
                <a:sym typeface="Lato"/>
              </a:defRPr>
            </a:lvl1pPr>
            <a:lvl2pPr indent="0" lvl="1" marL="0" marR="0" rtl="0" algn="r">
              <a:buClr>
                <a:schemeClr val="lt1"/>
              </a:buClr>
              <a:buSzPts val="1333"/>
              <a:buFont typeface="Lato"/>
              <a:buNone/>
              <a:defRPr sz="1333">
                <a:solidFill>
                  <a:schemeClr val="lt1"/>
                </a:solidFill>
                <a:latin typeface="Lato"/>
                <a:ea typeface="Lato"/>
                <a:cs typeface="Lato"/>
                <a:sym typeface="Lato"/>
              </a:defRPr>
            </a:lvl2pPr>
            <a:lvl3pPr indent="0" lvl="2" marL="0" marR="0" rtl="0" algn="r">
              <a:buClr>
                <a:schemeClr val="lt1"/>
              </a:buClr>
              <a:buSzPts val="1333"/>
              <a:buFont typeface="Lato"/>
              <a:buNone/>
              <a:defRPr sz="1333">
                <a:solidFill>
                  <a:schemeClr val="lt1"/>
                </a:solidFill>
                <a:latin typeface="Lato"/>
                <a:ea typeface="Lato"/>
                <a:cs typeface="Lato"/>
                <a:sym typeface="Lato"/>
              </a:defRPr>
            </a:lvl3pPr>
            <a:lvl4pPr indent="0" lvl="3" marL="0" marR="0" rtl="0" algn="r">
              <a:buClr>
                <a:schemeClr val="lt1"/>
              </a:buClr>
              <a:buSzPts val="1333"/>
              <a:buFont typeface="Lato"/>
              <a:buNone/>
              <a:defRPr sz="1333">
                <a:solidFill>
                  <a:schemeClr val="lt1"/>
                </a:solidFill>
                <a:latin typeface="Lato"/>
                <a:ea typeface="Lato"/>
                <a:cs typeface="Lato"/>
                <a:sym typeface="Lato"/>
              </a:defRPr>
            </a:lvl4pPr>
            <a:lvl5pPr indent="0" lvl="4" marL="0" marR="0" rtl="0" algn="r">
              <a:buClr>
                <a:schemeClr val="lt1"/>
              </a:buClr>
              <a:buSzPts val="1333"/>
              <a:buFont typeface="Lato"/>
              <a:buNone/>
              <a:defRPr sz="1333">
                <a:solidFill>
                  <a:schemeClr val="lt1"/>
                </a:solidFill>
                <a:latin typeface="Lato"/>
                <a:ea typeface="Lato"/>
                <a:cs typeface="Lato"/>
                <a:sym typeface="Lato"/>
              </a:defRPr>
            </a:lvl5pPr>
            <a:lvl6pPr indent="0" lvl="5" marL="0" marR="0" rtl="0" algn="r">
              <a:buClr>
                <a:schemeClr val="lt1"/>
              </a:buClr>
              <a:buSzPts val="1333"/>
              <a:buFont typeface="Lato"/>
              <a:buNone/>
              <a:defRPr sz="1333">
                <a:solidFill>
                  <a:schemeClr val="lt1"/>
                </a:solidFill>
                <a:latin typeface="Lato"/>
                <a:ea typeface="Lato"/>
                <a:cs typeface="Lato"/>
                <a:sym typeface="Lato"/>
              </a:defRPr>
            </a:lvl6pPr>
            <a:lvl7pPr indent="0" lvl="6" marL="0" marR="0" rtl="0" algn="r">
              <a:buClr>
                <a:schemeClr val="lt1"/>
              </a:buClr>
              <a:buSzPts val="1333"/>
              <a:buFont typeface="Lato"/>
              <a:buNone/>
              <a:defRPr sz="1333">
                <a:solidFill>
                  <a:schemeClr val="lt1"/>
                </a:solidFill>
                <a:latin typeface="Lato"/>
                <a:ea typeface="Lato"/>
                <a:cs typeface="Lato"/>
                <a:sym typeface="Lato"/>
              </a:defRPr>
            </a:lvl7pPr>
            <a:lvl8pPr indent="0" lvl="7" marL="0" marR="0" rtl="0" algn="r">
              <a:buClr>
                <a:schemeClr val="lt1"/>
              </a:buClr>
              <a:buSzPts val="1333"/>
              <a:buFont typeface="Lato"/>
              <a:buNone/>
              <a:defRPr sz="1333">
                <a:solidFill>
                  <a:schemeClr val="lt1"/>
                </a:solidFill>
                <a:latin typeface="Lato"/>
                <a:ea typeface="Lato"/>
                <a:cs typeface="Lato"/>
                <a:sym typeface="Lato"/>
              </a:defRPr>
            </a:lvl8pPr>
            <a:lvl9pPr indent="0" lvl="8" marL="0" marR="0" rtl="0" algn="r">
              <a:buClr>
                <a:schemeClr val="lt1"/>
              </a:buClr>
              <a:buSzPts val="1333"/>
              <a:buFont typeface="Lato"/>
              <a:buNone/>
              <a:defRPr sz="1333">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270" name="Shape 270"/>
        <p:cNvGrpSpPr/>
        <p:nvPr/>
      </p:nvGrpSpPr>
      <p:grpSpPr>
        <a:xfrm>
          <a:off x="0" y="0"/>
          <a:ext cx="0" cy="0"/>
          <a:chOff x="0" y="0"/>
          <a:chExt cx="0" cy="0"/>
        </a:xfrm>
      </p:grpSpPr>
      <p:sp>
        <p:nvSpPr>
          <p:cNvPr id="271" name="Google Shape;271;p24"/>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272" name="Google Shape;272;p24"/>
          <p:cNvGrpSpPr/>
          <p:nvPr/>
        </p:nvGrpSpPr>
        <p:grpSpPr>
          <a:xfrm>
            <a:off x="1107190" y="1588342"/>
            <a:ext cx="994351" cy="61101"/>
            <a:chOff x="4580561" y="2589004"/>
            <a:chExt cx="1064464" cy="25200"/>
          </a:xfrm>
        </p:grpSpPr>
        <p:sp>
          <p:nvSpPr>
            <p:cNvPr id="273" name="Google Shape;273;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74" name="Google Shape;274;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275" name="Google Shape;275;p24"/>
          <p:cNvSpPr txBox="1"/>
          <p:nvPr>
            <p:ph type="title"/>
          </p:nvPr>
        </p:nvSpPr>
        <p:spPr>
          <a:xfrm>
            <a:off x="973333" y="1758200"/>
            <a:ext cx="4401200" cy="2249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3000"/>
              <a:buFont typeface="Raleway"/>
              <a:buNone/>
              <a:defRPr b="1" i="0" sz="4000" u="none" cap="none" strike="noStrike">
                <a:solidFill>
                  <a:schemeClr val="dk2"/>
                </a:solidFill>
                <a:latin typeface="Raleway"/>
                <a:ea typeface="Raleway"/>
                <a:cs typeface="Raleway"/>
                <a:sym typeface="Raleway"/>
              </a:defRPr>
            </a:lvl9pPr>
          </a:lstStyle>
          <a:p/>
        </p:txBody>
      </p:sp>
      <p:sp>
        <p:nvSpPr>
          <p:cNvPr id="276" name="Google Shape;276;p24"/>
          <p:cNvSpPr txBox="1"/>
          <p:nvPr>
            <p:ph idx="1" type="subTitle"/>
          </p:nvPr>
        </p:nvSpPr>
        <p:spPr>
          <a:xfrm>
            <a:off x="966600" y="4215367"/>
            <a:ext cx="4401200" cy="101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2133" u="none" cap="none" strike="noStrike">
                <a:solidFill>
                  <a:schemeClr val="accent1"/>
                </a:solidFill>
                <a:latin typeface="Lato"/>
                <a:ea typeface="Lato"/>
                <a:cs typeface="Lato"/>
                <a:sym typeface="Lato"/>
              </a:defRPr>
            </a:lvl9pPr>
          </a:lstStyle>
          <a:p/>
        </p:txBody>
      </p:sp>
      <p:sp>
        <p:nvSpPr>
          <p:cNvPr id="277" name="Google Shape;277;p24"/>
          <p:cNvSpPr txBox="1"/>
          <p:nvPr>
            <p:ph idx="2" type="body"/>
          </p:nvPr>
        </p:nvSpPr>
        <p:spPr>
          <a:xfrm>
            <a:off x="6898967" y="1803500"/>
            <a:ext cx="4499200" cy="40340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2133"/>
              </a:spcBef>
              <a:spcAft>
                <a:spcPts val="2133"/>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78" name="Google Shape;278;p24"/>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 title and description 1 2">
    <p:spTree>
      <p:nvGrpSpPr>
        <p:cNvPr id="279" name="Shape 279"/>
        <p:cNvGrpSpPr/>
        <p:nvPr/>
      </p:nvGrpSpPr>
      <p:grpSpPr>
        <a:xfrm>
          <a:off x="0" y="0"/>
          <a:ext cx="0" cy="0"/>
          <a:chOff x="0" y="0"/>
          <a:chExt cx="0" cy="0"/>
        </a:xfrm>
      </p:grpSpPr>
      <p:pic>
        <p:nvPicPr>
          <p:cNvPr id="280" name="Google Shape;280;p25"/>
          <p:cNvPicPr preferRelativeResize="0"/>
          <p:nvPr/>
        </p:nvPicPr>
        <p:blipFill rotWithShape="1">
          <a:blip r:embed="rId2">
            <a:alphaModFix/>
          </a:blip>
          <a:srcRect b="0" l="31882" r="25713" t="8095"/>
          <a:stretch/>
        </p:blipFill>
        <p:spPr>
          <a:xfrm>
            <a:off x="0" y="0"/>
            <a:ext cx="6100333" cy="6858000"/>
          </a:xfrm>
          <a:prstGeom prst="rect">
            <a:avLst/>
          </a:prstGeom>
          <a:noFill/>
          <a:ln>
            <a:noFill/>
          </a:ln>
        </p:spPr>
      </p:pic>
      <p:sp>
        <p:nvSpPr>
          <p:cNvPr id="281" name="Google Shape;281;p25"/>
          <p:cNvSpPr/>
          <p:nvPr/>
        </p:nvSpPr>
        <p:spPr>
          <a:xfrm>
            <a:off x="-100" y="0"/>
            <a:ext cx="6096000" cy="6858000"/>
          </a:xfrm>
          <a:prstGeom prst="rect">
            <a:avLst/>
          </a:prstGeom>
          <a:solidFill>
            <a:srgbClr val="178D7D">
              <a:alpha val="67843"/>
            </a:srgbClr>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nvGrpSpPr>
          <p:cNvPr id="282" name="Google Shape;282;p25"/>
          <p:cNvGrpSpPr/>
          <p:nvPr/>
        </p:nvGrpSpPr>
        <p:grpSpPr>
          <a:xfrm>
            <a:off x="1107190" y="1588342"/>
            <a:ext cx="994351" cy="61101"/>
            <a:chOff x="4580561" y="2589004"/>
            <a:chExt cx="1064464" cy="25200"/>
          </a:xfrm>
        </p:grpSpPr>
        <p:sp>
          <p:nvSpPr>
            <p:cNvPr id="283" name="Google Shape;283;p25"/>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84" name="Google Shape;284;p25"/>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285" name="Google Shape;285;p25"/>
          <p:cNvSpPr txBox="1"/>
          <p:nvPr>
            <p:ph type="title"/>
          </p:nvPr>
        </p:nvSpPr>
        <p:spPr>
          <a:xfrm>
            <a:off x="973333" y="1758200"/>
            <a:ext cx="4401200" cy="2249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2pPr>
            <a:lvl3pPr lvl="2"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3pPr>
            <a:lvl4pPr lvl="3"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4pPr>
            <a:lvl5pPr lvl="4"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5pPr>
            <a:lvl6pPr lvl="5"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6pPr>
            <a:lvl7pPr lvl="6"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7pPr>
            <a:lvl8pPr lvl="7"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8pPr>
            <a:lvl9pPr lvl="8" marR="0" rtl="0" algn="l">
              <a:lnSpc>
                <a:spcPct val="100000"/>
              </a:lnSpc>
              <a:spcBef>
                <a:spcPts val="0"/>
              </a:spcBef>
              <a:spcAft>
                <a:spcPts val="0"/>
              </a:spcAft>
              <a:buClr>
                <a:srgbClr val="FFFFFF"/>
              </a:buClr>
              <a:buSzPts val="3000"/>
              <a:buFont typeface="Raleway"/>
              <a:buNone/>
              <a:defRPr b="1" i="0" sz="4000" u="none" cap="none" strike="noStrike">
                <a:solidFill>
                  <a:srgbClr val="FFFFFF"/>
                </a:solidFill>
                <a:latin typeface="Raleway"/>
                <a:ea typeface="Raleway"/>
                <a:cs typeface="Raleway"/>
                <a:sym typeface="Raleway"/>
              </a:defRPr>
            </a:lvl9pPr>
          </a:lstStyle>
          <a:p/>
        </p:txBody>
      </p:sp>
      <p:sp>
        <p:nvSpPr>
          <p:cNvPr id="286" name="Google Shape;286;p25"/>
          <p:cNvSpPr txBox="1"/>
          <p:nvPr>
            <p:ph idx="1" type="subTitle"/>
          </p:nvPr>
        </p:nvSpPr>
        <p:spPr>
          <a:xfrm>
            <a:off x="966600" y="4215367"/>
            <a:ext cx="4401200" cy="1012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FFFFFF"/>
              </a:buClr>
              <a:buSzPts val="1600"/>
              <a:buFont typeface="Lato"/>
              <a:buNone/>
              <a:defRPr b="0" i="0" sz="2133" u="none" cap="none" strike="noStrike">
                <a:solidFill>
                  <a:srgbClr val="FFFFFF"/>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FFFFFF"/>
              </a:buClr>
              <a:buSzPts val="1600"/>
              <a:buFont typeface="Lato"/>
              <a:buNone/>
              <a:defRPr b="0" i="0" sz="2133" u="none" cap="none" strike="noStrike">
                <a:solidFill>
                  <a:srgbClr val="FFFFFF"/>
                </a:solidFill>
                <a:latin typeface="Lato"/>
                <a:ea typeface="Lato"/>
                <a:cs typeface="Lato"/>
                <a:sym typeface="Lato"/>
              </a:defRPr>
            </a:lvl2pPr>
            <a:lvl3pPr lvl="2" marR="0" rtl="0" algn="l">
              <a:lnSpc>
                <a:spcPct val="100000"/>
              </a:lnSpc>
              <a:spcBef>
                <a:spcPts val="0"/>
              </a:spcBef>
              <a:spcAft>
                <a:spcPts val="0"/>
              </a:spcAft>
              <a:buClr>
                <a:srgbClr val="FFFFFF"/>
              </a:buClr>
              <a:buSzPts val="1600"/>
              <a:buFont typeface="Lato"/>
              <a:buNone/>
              <a:defRPr b="0" i="0" sz="2133" u="none" cap="none" strike="noStrike">
                <a:solidFill>
                  <a:srgbClr val="FFFFFF"/>
                </a:solidFill>
                <a:latin typeface="Lato"/>
                <a:ea typeface="Lato"/>
                <a:cs typeface="Lato"/>
                <a:sym typeface="Lato"/>
              </a:defRPr>
            </a:lvl3pPr>
            <a:lvl4pPr lvl="3" marR="0" rtl="0" algn="l">
              <a:lnSpc>
                <a:spcPct val="100000"/>
              </a:lnSpc>
              <a:spcBef>
                <a:spcPts val="0"/>
              </a:spcBef>
              <a:spcAft>
                <a:spcPts val="0"/>
              </a:spcAft>
              <a:buClr>
                <a:srgbClr val="FFFFFF"/>
              </a:buClr>
              <a:buSzPts val="1600"/>
              <a:buFont typeface="Lato"/>
              <a:buNone/>
              <a:defRPr b="0" i="0" sz="2133" u="none" cap="none" strike="noStrike">
                <a:solidFill>
                  <a:srgbClr val="FFFFFF"/>
                </a:solidFill>
                <a:latin typeface="Lato"/>
                <a:ea typeface="Lato"/>
                <a:cs typeface="Lato"/>
                <a:sym typeface="Lato"/>
              </a:defRPr>
            </a:lvl4pPr>
            <a:lvl5pPr lvl="4" marR="0" rtl="0" algn="l">
              <a:lnSpc>
                <a:spcPct val="100000"/>
              </a:lnSpc>
              <a:spcBef>
                <a:spcPts val="0"/>
              </a:spcBef>
              <a:spcAft>
                <a:spcPts val="0"/>
              </a:spcAft>
              <a:buClr>
                <a:srgbClr val="FFFFFF"/>
              </a:buClr>
              <a:buSzPts val="1600"/>
              <a:buFont typeface="Lato"/>
              <a:buNone/>
              <a:defRPr b="0" i="0" sz="2133" u="none" cap="none" strike="noStrike">
                <a:solidFill>
                  <a:srgbClr val="FFFFFF"/>
                </a:solidFill>
                <a:latin typeface="Lato"/>
                <a:ea typeface="Lato"/>
                <a:cs typeface="Lato"/>
                <a:sym typeface="Lato"/>
              </a:defRPr>
            </a:lvl5pPr>
            <a:lvl6pPr lvl="5" marR="0" rtl="0" algn="l">
              <a:lnSpc>
                <a:spcPct val="100000"/>
              </a:lnSpc>
              <a:spcBef>
                <a:spcPts val="0"/>
              </a:spcBef>
              <a:spcAft>
                <a:spcPts val="0"/>
              </a:spcAft>
              <a:buClr>
                <a:srgbClr val="FFFFFF"/>
              </a:buClr>
              <a:buSzPts val="1600"/>
              <a:buFont typeface="Lato"/>
              <a:buNone/>
              <a:defRPr b="0" i="0" sz="2133" u="none" cap="none" strike="noStrike">
                <a:solidFill>
                  <a:srgbClr val="FFFFFF"/>
                </a:solidFill>
                <a:latin typeface="Lato"/>
                <a:ea typeface="Lato"/>
                <a:cs typeface="Lato"/>
                <a:sym typeface="Lato"/>
              </a:defRPr>
            </a:lvl6pPr>
            <a:lvl7pPr lvl="6" marR="0" rtl="0" algn="l">
              <a:lnSpc>
                <a:spcPct val="100000"/>
              </a:lnSpc>
              <a:spcBef>
                <a:spcPts val="0"/>
              </a:spcBef>
              <a:spcAft>
                <a:spcPts val="0"/>
              </a:spcAft>
              <a:buClr>
                <a:srgbClr val="FFFFFF"/>
              </a:buClr>
              <a:buSzPts val="1600"/>
              <a:buFont typeface="Lato"/>
              <a:buNone/>
              <a:defRPr b="0" i="0" sz="2133" u="none" cap="none" strike="noStrike">
                <a:solidFill>
                  <a:srgbClr val="FFFFFF"/>
                </a:solidFill>
                <a:latin typeface="Lato"/>
                <a:ea typeface="Lato"/>
                <a:cs typeface="Lato"/>
                <a:sym typeface="Lato"/>
              </a:defRPr>
            </a:lvl7pPr>
            <a:lvl8pPr lvl="7" marR="0" rtl="0" algn="l">
              <a:lnSpc>
                <a:spcPct val="100000"/>
              </a:lnSpc>
              <a:spcBef>
                <a:spcPts val="0"/>
              </a:spcBef>
              <a:spcAft>
                <a:spcPts val="0"/>
              </a:spcAft>
              <a:buClr>
                <a:srgbClr val="FFFFFF"/>
              </a:buClr>
              <a:buSzPts val="1600"/>
              <a:buFont typeface="Lato"/>
              <a:buNone/>
              <a:defRPr b="0" i="0" sz="2133" u="none" cap="none" strike="noStrike">
                <a:solidFill>
                  <a:srgbClr val="FFFFFF"/>
                </a:solidFill>
                <a:latin typeface="Lato"/>
                <a:ea typeface="Lato"/>
                <a:cs typeface="Lato"/>
                <a:sym typeface="Lato"/>
              </a:defRPr>
            </a:lvl8pPr>
            <a:lvl9pPr lvl="8" marR="0" rtl="0" algn="l">
              <a:lnSpc>
                <a:spcPct val="100000"/>
              </a:lnSpc>
              <a:spcBef>
                <a:spcPts val="0"/>
              </a:spcBef>
              <a:spcAft>
                <a:spcPts val="0"/>
              </a:spcAft>
              <a:buClr>
                <a:srgbClr val="FFFFFF"/>
              </a:buClr>
              <a:buSzPts val="1600"/>
              <a:buFont typeface="Lato"/>
              <a:buNone/>
              <a:defRPr b="0" i="0" sz="2133" u="none" cap="none" strike="noStrike">
                <a:solidFill>
                  <a:srgbClr val="FFFFFF"/>
                </a:solidFill>
                <a:latin typeface="Lato"/>
                <a:ea typeface="Lato"/>
                <a:cs typeface="Lato"/>
                <a:sym typeface="Lato"/>
              </a:defRPr>
            </a:lvl9pPr>
          </a:lstStyle>
          <a:p/>
        </p:txBody>
      </p:sp>
      <p:sp>
        <p:nvSpPr>
          <p:cNvPr id="287" name="Google Shape;287;p25"/>
          <p:cNvSpPr txBox="1"/>
          <p:nvPr>
            <p:ph idx="2" type="body"/>
          </p:nvPr>
        </p:nvSpPr>
        <p:spPr>
          <a:xfrm>
            <a:off x="6898967" y="1803500"/>
            <a:ext cx="4499200" cy="40340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Quattrocento Sans"/>
                <a:ea typeface="Quattrocento Sans"/>
                <a:cs typeface="Quattrocento Sans"/>
                <a:sym typeface="Quattrocento Sans"/>
              </a:defRPr>
            </a:lvl1pPr>
            <a:lvl2pPr indent="-298450" lvl="1" marL="914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2133"/>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2133"/>
              </a:spcBef>
              <a:spcAft>
                <a:spcPts val="2133"/>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88" name="Google Shape;288;p25"/>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pic>
        <p:nvPicPr>
          <p:cNvPr descr="A close up of a logo&#10;&#10;Description generated with very high confidence" id="289" name="Google Shape;289;p25"/>
          <p:cNvPicPr preferRelativeResize="0"/>
          <p:nvPr/>
        </p:nvPicPr>
        <p:blipFill rotWithShape="1">
          <a:blip r:embed="rId3">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290" name="Google Shape;290;p25"/>
          <p:cNvPicPr preferRelativeResize="0"/>
          <p:nvPr/>
        </p:nvPicPr>
        <p:blipFill rotWithShape="1">
          <a:blip r:embed="rId4">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291" name="Google Shape;291;p25"/>
          <p:cNvPicPr preferRelativeResize="0"/>
          <p:nvPr/>
        </p:nvPicPr>
        <p:blipFill rotWithShape="1">
          <a:blip r:embed="rId5">
            <a:alphaModFix/>
          </a:blip>
          <a:srcRect b="0" l="0" r="0" t="0"/>
          <a:stretch/>
        </p:blipFill>
        <p:spPr>
          <a:xfrm>
            <a:off x="10656498" y="6373603"/>
            <a:ext cx="457200" cy="457200"/>
          </a:xfrm>
          <a:prstGeom prst="rect">
            <a:avLst/>
          </a:prstGeom>
          <a:noFill/>
          <a:ln>
            <a:noFill/>
          </a:ln>
        </p:spPr>
      </p:pic>
      <p:pic>
        <p:nvPicPr>
          <p:cNvPr id="292" name="Google Shape;292;p25"/>
          <p:cNvPicPr preferRelativeResize="0"/>
          <p:nvPr/>
        </p:nvPicPr>
        <p:blipFill rotWithShape="1">
          <a:blip r:embed="rId6">
            <a:alphaModFix/>
          </a:blip>
          <a:srcRect b="0" l="0" r="0" t="0"/>
          <a:stretch/>
        </p:blipFill>
        <p:spPr>
          <a:xfrm>
            <a:off x="11395494" y="0"/>
            <a:ext cx="786442" cy="78644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293" name="Shape 293"/>
        <p:cNvGrpSpPr/>
        <p:nvPr/>
      </p:nvGrpSpPr>
      <p:grpSpPr>
        <a:xfrm>
          <a:off x="0" y="0"/>
          <a:ext cx="0" cy="0"/>
          <a:chOff x="0" y="0"/>
          <a:chExt cx="0" cy="0"/>
        </a:xfrm>
      </p:grpSpPr>
      <p:sp>
        <p:nvSpPr>
          <p:cNvPr id="294" name="Google Shape;294;p26"/>
          <p:cNvSpPr txBox="1"/>
          <p:nvPr>
            <p:ph idx="1" type="body"/>
          </p:nvPr>
        </p:nvSpPr>
        <p:spPr>
          <a:xfrm>
            <a:off x="966600" y="5830068"/>
            <a:ext cx="10263200" cy="6140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accent1"/>
              </a:buClr>
              <a:buSzPts val="1300"/>
              <a:buFont typeface="Lato"/>
              <a:buNone/>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295" name="Google Shape;295;p26"/>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bg>
      <p:bgPr>
        <a:solidFill>
          <a:schemeClr val="dk1"/>
        </a:solidFill>
      </p:bgPr>
    </p:bg>
    <p:spTree>
      <p:nvGrpSpPr>
        <p:cNvPr id="296" name="Shape 296"/>
        <p:cNvGrpSpPr/>
        <p:nvPr/>
      </p:nvGrpSpPr>
      <p:grpSpPr>
        <a:xfrm>
          <a:off x="0" y="0"/>
          <a:ext cx="0" cy="0"/>
          <a:chOff x="0" y="0"/>
          <a:chExt cx="0" cy="0"/>
        </a:xfrm>
      </p:grpSpPr>
      <p:grpSp>
        <p:nvGrpSpPr>
          <p:cNvPr id="297" name="Google Shape;297;p27"/>
          <p:cNvGrpSpPr/>
          <p:nvPr/>
        </p:nvGrpSpPr>
        <p:grpSpPr>
          <a:xfrm>
            <a:off x="1107190" y="5558840"/>
            <a:ext cx="994351" cy="61101"/>
            <a:chOff x="4580561" y="2589004"/>
            <a:chExt cx="1064464" cy="25200"/>
          </a:xfrm>
        </p:grpSpPr>
        <p:sp>
          <p:nvSpPr>
            <p:cNvPr id="298" name="Google Shape;298;p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99" name="Google Shape;299;p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sp>
        <p:nvSpPr>
          <p:cNvPr id="300" name="Google Shape;300;p27"/>
          <p:cNvSpPr txBox="1"/>
          <p:nvPr>
            <p:ph type="title"/>
          </p:nvPr>
        </p:nvSpPr>
        <p:spPr>
          <a:xfrm>
            <a:off x="972600" y="978600"/>
            <a:ext cx="10251200" cy="1659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8000"/>
              <a:buFont typeface="Raleway"/>
              <a:buNone/>
              <a:defRPr b="1" i="0" sz="10666"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8000"/>
              <a:buFont typeface="Raleway"/>
              <a:buNone/>
              <a:defRPr b="1" i="0" sz="10666"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8000"/>
              <a:buFont typeface="Raleway"/>
              <a:buNone/>
              <a:defRPr b="1" i="0" sz="10666"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8000"/>
              <a:buFont typeface="Raleway"/>
              <a:buNone/>
              <a:defRPr b="1" i="0" sz="10666"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8000"/>
              <a:buFont typeface="Raleway"/>
              <a:buNone/>
              <a:defRPr b="1" i="0" sz="10666"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8000"/>
              <a:buFont typeface="Raleway"/>
              <a:buNone/>
              <a:defRPr b="1" i="0" sz="10666"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8000"/>
              <a:buFont typeface="Raleway"/>
              <a:buNone/>
              <a:defRPr b="1" i="0" sz="10666"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8000"/>
              <a:buFont typeface="Raleway"/>
              <a:buNone/>
              <a:defRPr b="1" i="0" sz="10666"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8000"/>
              <a:buFont typeface="Raleway"/>
              <a:buNone/>
              <a:defRPr b="1" i="0" sz="10666" u="none" cap="none" strike="noStrike">
                <a:solidFill>
                  <a:schemeClr val="lt1"/>
                </a:solidFill>
                <a:latin typeface="Raleway"/>
                <a:ea typeface="Raleway"/>
                <a:cs typeface="Raleway"/>
                <a:sym typeface="Raleway"/>
              </a:defRPr>
            </a:lvl9pPr>
          </a:lstStyle>
          <a:p/>
        </p:txBody>
      </p:sp>
      <p:sp>
        <p:nvSpPr>
          <p:cNvPr id="301" name="Google Shape;301;p27"/>
          <p:cNvSpPr txBox="1"/>
          <p:nvPr>
            <p:ph idx="1" type="body"/>
          </p:nvPr>
        </p:nvSpPr>
        <p:spPr>
          <a:xfrm>
            <a:off x="972600" y="3030517"/>
            <a:ext cx="10251200" cy="2107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2133"/>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2133"/>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2133"/>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2133"/>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2133"/>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2133"/>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2133"/>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2133"/>
              </a:spcBef>
              <a:spcAft>
                <a:spcPts val="2133"/>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302" name="Google Shape;302;p27"/>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lt1"/>
              </a:buClr>
              <a:buSzPts val="1333"/>
              <a:buFont typeface="Lato"/>
              <a:buNone/>
              <a:defRPr sz="1333">
                <a:solidFill>
                  <a:schemeClr val="lt1"/>
                </a:solidFill>
                <a:latin typeface="Lato"/>
                <a:ea typeface="Lato"/>
                <a:cs typeface="Lato"/>
                <a:sym typeface="Lato"/>
              </a:defRPr>
            </a:lvl1pPr>
            <a:lvl2pPr indent="0" lvl="1" marL="0" marR="0" rtl="0" algn="r">
              <a:buClr>
                <a:schemeClr val="lt1"/>
              </a:buClr>
              <a:buSzPts val="1333"/>
              <a:buFont typeface="Lato"/>
              <a:buNone/>
              <a:defRPr sz="1333">
                <a:solidFill>
                  <a:schemeClr val="lt1"/>
                </a:solidFill>
                <a:latin typeface="Lato"/>
                <a:ea typeface="Lato"/>
                <a:cs typeface="Lato"/>
                <a:sym typeface="Lato"/>
              </a:defRPr>
            </a:lvl2pPr>
            <a:lvl3pPr indent="0" lvl="2" marL="0" marR="0" rtl="0" algn="r">
              <a:buClr>
                <a:schemeClr val="lt1"/>
              </a:buClr>
              <a:buSzPts val="1333"/>
              <a:buFont typeface="Lato"/>
              <a:buNone/>
              <a:defRPr sz="1333">
                <a:solidFill>
                  <a:schemeClr val="lt1"/>
                </a:solidFill>
                <a:latin typeface="Lato"/>
                <a:ea typeface="Lato"/>
                <a:cs typeface="Lato"/>
                <a:sym typeface="Lato"/>
              </a:defRPr>
            </a:lvl3pPr>
            <a:lvl4pPr indent="0" lvl="3" marL="0" marR="0" rtl="0" algn="r">
              <a:buClr>
                <a:schemeClr val="lt1"/>
              </a:buClr>
              <a:buSzPts val="1333"/>
              <a:buFont typeface="Lato"/>
              <a:buNone/>
              <a:defRPr sz="1333">
                <a:solidFill>
                  <a:schemeClr val="lt1"/>
                </a:solidFill>
                <a:latin typeface="Lato"/>
                <a:ea typeface="Lato"/>
                <a:cs typeface="Lato"/>
                <a:sym typeface="Lato"/>
              </a:defRPr>
            </a:lvl4pPr>
            <a:lvl5pPr indent="0" lvl="4" marL="0" marR="0" rtl="0" algn="r">
              <a:buClr>
                <a:schemeClr val="lt1"/>
              </a:buClr>
              <a:buSzPts val="1333"/>
              <a:buFont typeface="Lato"/>
              <a:buNone/>
              <a:defRPr sz="1333">
                <a:solidFill>
                  <a:schemeClr val="lt1"/>
                </a:solidFill>
                <a:latin typeface="Lato"/>
                <a:ea typeface="Lato"/>
                <a:cs typeface="Lato"/>
                <a:sym typeface="Lato"/>
              </a:defRPr>
            </a:lvl5pPr>
            <a:lvl6pPr indent="0" lvl="5" marL="0" marR="0" rtl="0" algn="r">
              <a:buClr>
                <a:schemeClr val="lt1"/>
              </a:buClr>
              <a:buSzPts val="1333"/>
              <a:buFont typeface="Lato"/>
              <a:buNone/>
              <a:defRPr sz="1333">
                <a:solidFill>
                  <a:schemeClr val="lt1"/>
                </a:solidFill>
                <a:latin typeface="Lato"/>
                <a:ea typeface="Lato"/>
                <a:cs typeface="Lato"/>
                <a:sym typeface="Lato"/>
              </a:defRPr>
            </a:lvl6pPr>
            <a:lvl7pPr indent="0" lvl="6" marL="0" marR="0" rtl="0" algn="r">
              <a:buClr>
                <a:schemeClr val="lt1"/>
              </a:buClr>
              <a:buSzPts val="1333"/>
              <a:buFont typeface="Lato"/>
              <a:buNone/>
              <a:defRPr sz="1333">
                <a:solidFill>
                  <a:schemeClr val="lt1"/>
                </a:solidFill>
                <a:latin typeface="Lato"/>
                <a:ea typeface="Lato"/>
                <a:cs typeface="Lato"/>
                <a:sym typeface="Lato"/>
              </a:defRPr>
            </a:lvl7pPr>
            <a:lvl8pPr indent="0" lvl="7" marL="0" marR="0" rtl="0" algn="r">
              <a:buClr>
                <a:schemeClr val="lt1"/>
              </a:buClr>
              <a:buSzPts val="1333"/>
              <a:buFont typeface="Lato"/>
              <a:buNone/>
              <a:defRPr sz="1333">
                <a:solidFill>
                  <a:schemeClr val="lt1"/>
                </a:solidFill>
                <a:latin typeface="Lato"/>
                <a:ea typeface="Lato"/>
                <a:cs typeface="Lato"/>
                <a:sym typeface="Lato"/>
              </a:defRPr>
            </a:lvl8pPr>
            <a:lvl9pPr indent="0" lvl="8" marL="0" marR="0" rtl="0" algn="r">
              <a:buClr>
                <a:schemeClr val="lt1"/>
              </a:buClr>
              <a:buSzPts val="1333"/>
              <a:buFont typeface="Lato"/>
              <a:buNone/>
              <a:defRPr sz="1333">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3" name="Shape 33"/>
        <p:cNvGrpSpPr/>
        <p:nvPr/>
      </p:nvGrpSpPr>
      <p:grpSpPr>
        <a:xfrm>
          <a:off x="0" y="0"/>
          <a:ext cx="0" cy="0"/>
          <a:chOff x="0" y="0"/>
          <a:chExt cx="0" cy="0"/>
        </a:xfrm>
      </p:grpSpPr>
      <p:sp>
        <p:nvSpPr>
          <p:cNvPr id="34" name="Google Shape;34;p4"/>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7F7F7F"/>
              </a:buClr>
              <a:buSzPts val="6000"/>
              <a:buFont typeface="Quattrocento Sans"/>
              <a:buNone/>
              <a:defRPr b="0" i="0" sz="6000" u="none" cap="none" strike="noStrike">
                <a:solidFill>
                  <a:srgbClr val="7F7F7F"/>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4"/>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F7F7F"/>
              </a:buClr>
              <a:buSzPts val="2400"/>
              <a:buFont typeface="Arial"/>
              <a:buNone/>
              <a:defRPr b="0" i="0" sz="24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6" name="Google Shape;36;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4"/>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5/3/2018</a:t>
            </a:r>
            <a:endParaRPr sz="1200">
              <a:solidFill>
                <a:srgbClr val="888888"/>
              </a:solidFill>
              <a:latin typeface="Calibri"/>
              <a:ea typeface="Calibri"/>
              <a:cs typeface="Calibri"/>
              <a:sym typeface="Calibri"/>
            </a:endParaRPr>
          </a:p>
        </p:txBody>
      </p:sp>
      <p:pic>
        <p:nvPicPr>
          <p:cNvPr descr="A close up of a logo&#10;&#10;Description generated with very high confidence" id="39" name="Google Shape;39;p4"/>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40" name="Google Shape;40;p4"/>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41" name="Google Shape;41;p4"/>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42" name="Google Shape;42;p4"/>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43" name="Google Shape;43;p4"/>
          <p:cNvGrpSpPr/>
          <p:nvPr/>
        </p:nvGrpSpPr>
        <p:grpSpPr>
          <a:xfrm>
            <a:off x="-1" y="6390855"/>
            <a:ext cx="10466717" cy="457201"/>
            <a:chOff x="-1" y="6390855"/>
            <a:chExt cx="10466717" cy="457201"/>
          </a:xfrm>
        </p:grpSpPr>
        <p:sp>
          <p:nvSpPr>
            <p:cNvPr id="44" name="Google Shape;44;p4"/>
            <p:cNvSpPr/>
            <p:nvPr/>
          </p:nvSpPr>
          <p:spPr>
            <a:xfrm>
              <a:off x="-1" y="6390856"/>
              <a:ext cx="10466717" cy="457200"/>
            </a:xfrm>
            <a:prstGeom prst="parallelogram">
              <a:avLst>
                <a:gd fmla="val 175384" name="adj"/>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4"/>
            <p:cNvSpPr/>
            <p:nvPr/>
          </p:nvSpPr>
          <p:spPr>
            <a:xfrm>
              <a:off x="0" y="6390855"/>
              <a:ext cx="1012166" cy="4572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6" name="Shape 46"/>
        <p:cNvGrpSpPr/>
        <p:nvPr/>
      </p:nvGrpSpPr>
      <p:grpSpPr>
        <a:xfrm>
          <a:off x="0" y="0"/>
          <a:ext cx="0" cy="0"/>
          <a:chOff x="0" y="0"/>
          <a:chExt cx="0" cy="0"/>
        </a:xfrm>
      </p:grpSpPr>
      <p:sp>
        <p:nvSpPr>
          <p:cNvPr id="47" name="Google Shape;47;p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5"/>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5"/>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5"/>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5/3/2018</a:t>
            </a:r>
            <a:endParaRPr sz="1200">
              <a:solidFill>
                <a:srgbClr val="888888"/>
              </a:solidFill>
              <a:latin typeface="Calibri"/>
              <a:ea typeface="Calibri"/>
              <a:cs typeface="Calibri"/>
              <a:sym typeface="Calibri"/>
            </a:endParaRPr>
          </a:p>
        </p:txBody>
      </p:sp>
      <p:pic>
        <p:nvPicPr>
          <p:cNvPr descr="A close up of a logo&#10;&#10;Description generated with very high confidence" id="53" name="Google Shape;53;p5"/>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54" name="Google Shape;54;p5"/>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55" name="Google Shape;55;p5"/>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56" name="Google Shape;56;p5"/>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57" name="Google Shape;57;p5"/>
          <p:cNvGrpSpPr/>
          <p:nvPr/>
        </p:nvGrpSpPr>
        <p:grpSpPr>
          <a:xfrm>
            <a:off x="-1" y="6390855"/>
            <a:ext cx="10466717" cy="457201"/>
            <a:chOff x="-1" y="6390855"/>
            <a:chExt cx="10466717" cy="457201"/>
          </a:xfrm>
        </p:grpSpPr>
        <p:sp>
          <p:nvSpPr>
            <p:cNvPr id="58" name="Google Shape;58;p5"/>
            <p:cNvSpPr/>
            <p:nvPr/>
          </p:nvSpPr>
          <p:spPr>
            <a:xfrm>
              <a:off x="-1" y="6390856"/>
              <a:ext cx="10466717" cy="457200"/>
            </a:xfrm>
            <a:prstGeom prst="parallelogram">
              <a:avLst>
                <a:gd fmla="val 175384" name="adj"/>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5"/>
            <p:cNvSpPr/>
            <p:nvPr/>
          </p:nvSpPr>
          <p:spPr>
            <a:xfrm>
              <a:off x="0" y="6390855"/>
              <a:ext cx="1012166" cy="4572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0" name="Shape 60"/>
        <p:cNvGrpSpPr/>
        <p:nvPr/>
      </p:nvGrpSpPr>
      <p:grpSpPr>
        <a:xfrm>
          <a:off x="0" y="0"/>
          <a:ext cx="0" cy="0"/>
          <a:chOff x="0" y="0"/>
          <a:chExt cx="0" cy="0"/>
        </a:xfrm>
      </p:grpSpPr>
      <p:sp>
        <p:nvSpPr>
          <p:cNvPr id="61" name="Google Shape;61;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3" name="Google Shape;63;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5" name="Google Shape;65;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6"/>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5/3/2018</a:t>
            </a:r>
            <a:endParaRPr sz="1200">
              <a:solidFill>
                <a:srgbClr val="888888"/>
              </a:solidFill>
              <a:latin typeface="Calibri"/>
              <a:ea typeface="Calibri"/>
              <a:cs typeface="Calibri"/>
              <a:sym typeface="Calibri"/>
            </a:endParaRPr>
          </a:p>
        </p:txBody>
      </p:sp>
      <p:pic>
        <p:nvPicPr>
          <p:cNvPr descr="A close up of a logo&#10;&#10;Description generated with very high confidence" id="69" name="Google Shape;69;p6"/>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70" name="Google Shape;70;p6"/>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71" name="Google Shape;71;p6"/>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72" name="Google Shape;72;p6"/>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73" name="Google Shape;73;p6"/>
          <p:cNvGrpSpPr/>
          <p:nvPr/>
        </p:nvGrpSpPr>
        <p:grpSpPr>
          <a:xfrm>
            <a:off x="-1" y="6390855"/>
            <a:ext cx="10466717" cy="457201"/>
            <a:chOff x="-1" y="6390855"/>
            <a:chExt cx="10466717" cy="457201"/>
          </a:xfrm>
        </p:grpSpPr>
        <p:sp>
          <p:nvSpPr>
            <p:cNvPr id="74" name="Google Shape;74;p6"/>
            <p:cNvSpPr/>
            <p:nvPr/>
          </p:nvSpPr>
          <p:spPr>
            <a:xfrm>
              <a:off x="-1" y="6390856"/>
              <a:ext cx="10466717" cy="457200"/>
            </a:xfrm>
            <a:prstGeom prst="parallelogram">
              <a:avLst>
                <a:gd fmla="val 175384" name="adj"/>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p6"/>
            <p:cNvSpPr/>
            <p:nvPr/>
          </p:nvSpPr>
          <p:spPr>
            <a:xfrm>
              <a:off x="0" y="6390855"/>
              <a:ext cx="1012166" cy="4572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6" name="Shape 76"/>
        <p:cNvGrpSpPr/>
        <p:nvPr/>
      </p:nvGrpSpPr>
      <p:grpSpPr>
        <a:xfrm>
          <a:off x="0" y="0"/>
          <a:ext cx="0" cy="0"/>
          <a:chOff x="0" y="0"/>
          <a:chExt cx="0" cy="0"/>
        </a:xfrm>
      </p:grpSpPr>
      <p:sp>
        <p:nvSpPr>
          <p:cNvPr id="77" name="Google Shape;77;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7"/>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5/3/2018</a:t>
            </a:r>
            <a:endParaRPr sz="1200">
              <a:solidFill>
                <a:srgbClr val="888888"/>
              </a:solidFill>
              <a:latin typeface="Calibri"/>
              <a:ea typeface="Calibri"/>
              <a:cs typeface="Calibri"/>
              <a:sym typeface="Calibri"/>
            </a:endParaRPr>
          </a:p>
        </p:txBody>
      </p:sp>
      <p:pic>
        <p:nvPicPr>
          <p:cNvPr descr="A close up of a logo&#10;&#10;Description generated with very high confidence" id="81" name="Google Shape;81;p7"/>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82" name="Google Shape;82;p7"/>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83" name="Google Shape;83;p7"/>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84" name="Google Shape;84;p7"/>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85" name="Google Shape;85;p7"/>
          <p:cNvGrpSpPr/>
          <p:nvPr/>
        </p:nvGrpSpPr>
        <p:grpSpPr>
          <a:xfrm>
            <a:off x="-1" y="6390855"/>
            <a:ext cx="10466717" cy="457201"/>
            <a:chOff x="-1" y="6390855"/>
            <a:chExt cx="10466717" cy="457201"/>
          </a:xfrm>
        </p:grpSpPr>
        <p:sp>
          <p:nvSpPr>
            <p:cNvPr id="86" name="Google Shape;86;p7"/>
            <p:cNvSpPr/>
            <p:nvPr/>
          </p:nvSpPr>
          <p:spPr>
            <a:xfrm>
              <a:off x="-1" y="6390856"/>
              <a:ext cx="10466717" cy="457200"/>
            </a:xfrm>
            <a:prstGeom prst="parallelogram">
              <a:avLst>
                <a:gd fmla="val 175384" name="adj"/>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7"/>
            <p:cNvSpPr/>
            <p:nvPr/>
          </p:nvSpPr>
          <p:spPr>
            <a:xfrm>
              <a:off x="0" y="6390855"/>
              <a:ext cx="1012166" cy="4572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8" name="Shape 88"/>
        <p:cNvGrpSpPr/>
        <p:nvPr/>
      </p:nvGrpSpPr>
      <p:grpSpPr>
        <a:xfrm>
          <a:off x="0" y="0"/>
          <a:ext cx="0" cy="0"/>
          <a:chOff x="0" y="0"/>
          <a:chExt cx="0" cy="0"/>
        </a:xfrm>
      </p:grpSpPr>
      <p:sp>
        <p:nvSpPr>
          <p:cNvPr id="89" name="Google Shape;89;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 name="Google Shape;91;p8"/>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5/3/2018</a:t>
            </a:r>
            <a:endParaRPr sz="1200">
              <a:solidFill>
                <a:srgbClr val="888888"/>
              </a:solidFill>
              <a:latin typeface="Calibri"/>
              <a:ea typeface="Calibri"/>
              <a:cs typeface="Calibri"/>
              <a:sym typeface="Calibri"/>
            </a:endParaRPr>
          </a:p>
        </p:txBody>
      </p:sp>
      <p:pic>
        <p:nvPicPr>
          <p:cNvPr descr="A close up of a logo&#10;&#10;Description generated with very high confidence" id="92" name="Google Shape;92;p8"/>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93" name="Google Shape;93;p8"/>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94" name="Google Shape;94;p8"/>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95" name="Google Shape;95;p8"/>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96" name="Google Shape;96;p8"/>
          <p:cNvGrpSpPr/>
          <p:nvPr/>
        </p:nvGrpSpPr>
        <p:grpSpPr>
          <a:xfrm>
            <a:off x="-1" y="6390855"/>
            <a:ext cx="10466717" cy="457201"/>
            <a:chOff x="-1" y="6390855"/>
            <a:chExt cx="10466717" cy="457201"/>
          </a:xfrm>
        </p:grpSpPr>
        <p:sp>
          <p:nvSpPr>
            <p:cNvPr id="97" name="Google Shape;97;p8"/>
            <p:cNvSpPr/>
            <p:nvPr/>
          </p:nvSpPr>
          <p:spPr>
            <a:xfrm>
              <a:off x="-1" y="6390856"/>
              <a:ext cx="10466717" cy="457200"/>
            </a:xfrm>
            <a:prstGeom prst="parallelogram">
              <a:avLst>
                <a:gd fmla="val 175384" name="adj"/>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8"/>
            <p:cNvSpPr/>
            <p:nvPr/>
          </p:nvSpPr>
          <p:spPr>
            <a:xfrm>
              <a:off x="0" y="6390855"/>
              <a:ext cx="1012166" cy="4572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1" name="Google Shape;101;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2" name="Google Shape;102;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03" name="Google Shape;103;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 name="Google Shape;104;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9"/>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5/3/2018</a:t>
            </a:r>
            <a:endParaRPr sz="1200">
              <a:solidFill>
                <a:srgbClr val="888888"/>
              </a:solidFill>
              <a:latin typeface="Calibri"/>
              <a:ea typeface="Calibri"/>
              <a:cs typeface="Calibri"/>
              <a:sym typeface="Calibri"/>
            </a:endParaRPr>
          </a:p>
        </p:txBody>
      </p:sp>
      <p:pic>
        <p:nvPicPr>
          <p:cNvPr descr="A close up of a logo&#10;&#10;Description generated with very high confidence" id="106" name="Google Shape;106;p9"/>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107" name="Google Shape;107;p9"/>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108" name="Google Shape;108;p9"/>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109" name="Google Shape;109;p9"/>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110" name="Google Shape;110;p9"/>
          <p:cNvGrpSpPr/>
          <p:nvPr/>
        </p:nvGrpSpPr>
        <p:grpSpPr>
          <a:xfrm>
            <a:off x="-1" y="6390855"/>
            <a:ext cx="10466717" cy="457201"/>
            <a:chOff x="-1" y="6390855"/>
            <a:chExt cx="10466717" cy="457201"/>
          </a:xfrm>
        </p:grpSpPr>
        <p:sp>
          <p:nvSpPr>
            <p:cNvPr id="111" name="Google Shape;111;p9"/>
            <p:cNvSpPr/>
            <p:nvPr/>
          </p:nvSpPr>
          <p:spPr>
            <a:xfrm>
              <a:off x="-1" y="6390856"/>
              <a:ext cx="10466717" cy="457200"/>
            </a:xfrm>
            <a:prstGeom prst="parallelogram">
              <a:avLst>
                <a:gd fmla="val 175384" name="adj"/>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9"/>
            <p:cNvSpPr/>
            <p:nvPr/>
          </p:nvSpPr>
          <p:spPr>
            <a:xfrm>
              <a:off x="0" y="6390855"/>
              <a:ext cx="1012166" cy="4572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3" name="Shape 113"/>
        <p:cNvGrpSpPr/>
        <p:nvPr/>
      </p:nvGrpSpPr>
      <p:grpSpPr>
        <a:xfrm>
          <a:off x="0" y="0"/>
          <a:ext cx="0" cy="0"/>
          <a:chOff x="0" y="0"/>
          <a:chExt cx="0" cy="0"/>
        </a:xfrm>
      </p:grpSpPr>
      <p:sp>
        <p:nvSpPr>
          <p:cNvPr id="114" name="Google Shape;114;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5" name="Google Shape;115;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16" name="Google Shape;116;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17" name="Google Shape;117;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9" name="Google Shape;119;p10"/>
          <p:cNvSpPr txBox="1"/>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888888"/>
                </a:solidFill>
                <a:latin typeface="Calibri"/>
                <a:ea typeface="Calibri"/>
                <a:cs typeface="Calibri"/>
                <a:sym typeface="Calibri"/>
              </a:rPr>
              <a:t>5/3/2018</a:t>
            </a:r>
            <a:endParaRPr sz="1200">
              <a:solidFill>
                <a:srgbClr val="888888"/>
              </a:solidFill>
              <a:latin typeface="Calibri"/>
              <a:ea typeface="Calibri"/>
              <a:cs typeface="Calibri"/>
              <a:sym typeface="Calibri"/>
            </a:endParaRPr>
          </a:p>
        </p:txBody>
      </p:sp>
      <p:pic>
        <p:nvPicPr>
          <p:cNvPr descr="A close up of a logo&#10;&#10;Description generated with very high confidence" id="120" name="Google Shape;120;p10"/>
          <p:cNvPicPr preferRelativeResize="0"/>
          <p:nvPr/>
        </p:nvPicPr>
        <p:blipFill rotWithShape="1">
          <a:blip r:embed="rId2">
            <a:alphaModFix/>
          </a:blip>
          <a:srcRect b="0" l="0" r="0" t="0"/>
          <a:stretch/>
        </p:blipFill>
        <p:spPr>
          <a:xfrm>
            <a:off x="11641347" y="6373603"/>
            <a:ext cx="457200" cy="457200"/>
          </a:xfrm>
          <a:prstGeom prst="rect">
            <a:avLst/>
          </a:prstGeom>
          <a:noFill/>
          <a:ln>
            <a:noFill/>
          </a:ln>
        </p:spPr>
      </p:pic>
      <p:pic>
        <p:nvPicPr>
          <p:cNvPr descr="A close up of a logo&#10;&#10;Description generated with very high confidence" id="121" name="Google Shape;121;p10"/>
          <p:cNvPicPr preferRelativeResize="0"/>
          <p:nvPr/>
        </p:nvPicPr>
        <p:blipFill rotWithShape="1">
          <a:blip r:embed="rId3">
            <a:alphaModFix/>
          </a:blip>
          <a:srcRect b="0" l="0" r="0" t="0"/>
          <a:stretch/>
        </p:blipFill>
        <p:spPr>
          <a:xfrm>
            <a:off x="11166894" y="6373603"/>
            <a:ext cx="457200" cy="457200"/>
          </a:xfrm>
          <a:prstGeom prst="rect">
            <a:avLst/>
          </a:prstGeom>
          <a:noFill/>
          <a:ln>
            <a:noFill/>
          </a:ln>
        </p:spPr>
      </p:pic>
      <p:pic>
        <p:nvPicPr>
          <p:cNvPr descr="A close up of a sign&#10;&#10;Description generated with high confidence" id="122" name="Google Shape;122;p10"/>
          <p:cNvPicPr preferRelativeResize="0"/>
          <p:nvPr/>
        </p:nvPicPr>
        <p:blipFill rotWithShape="1">
          <a:blip r:embed="rId4">
            <a:alphaModFix/>
          </a:blip>
          <a:srcRect b="0" l="0" r="0" t="0"/>
          <a:stretch/>
        </p:blipFill>
        <p:spPr>
          <a:xfrm>
            <a:off x="10656498" y="6373603"/>
            <a:ext cx="457200" cy="457200"/>
          </a:xfrm>
          <a:prstGeom prst="rect">
            <a:avLst/>
          </a:prstGeom>
          <a:noFill/>
          <a:ln>
            <a:noFill/>
          </a:ln>
        </p:spPr>
      </p:pic>
      <p:pic>
        <p:nvPicPr>
          <p:cNvPr id="123" name="Google Shape;123;p10"/>
          <p:cNvPicPr preferRelativeResize="0"/>
          <p:nvPr/>
        </p:nvPicPr>
        <p:blipFill rotWithShape="1">
          <a:blip r:embed="rId5">
            <a:alphaModFix/>
          </a:blip>
          <a:srcRect b="0" l="0" r="0" t="0"/>
          <a:stretch/>
        </p:blipFill>
        <p:spPr>
          <a:xfrm>
            <a:off x="11395494" y="0"/>
            <a:ext cx="786442" cy="786442"/>
          </a:xfrm>
          <a:prstGeom prst="rect">
            <a:avLst/>
          </a:prstGeom>
          <a:noFill/>
          <a:ln>
            <a:noFill/>
          </a:ln>
        </p:spPr>
      </p:pic>
      <p:grpSp>
        <p:nvGrpSpPr>
          <p:cNvPr id="124" name="Google Shape;124;p10"/>
          <p:cNvGrpSpPr/>
          <p:nvPr/>
        </p:nvGrpSpPr>
        <p:grpSpPr>
          <a:xfrm>
            <a:off x="-1" y="6390855"/>
            <a:ext cx="10466717" cy="457201"/>
            <a:chOff x="-1" y="6390855"/>
            <a:chExt cx="10466717" cy="457201"/>
          </a:xfrm>
        </p:grpSpPr>
        <p:sp>
          <p:nvSpPr>
            <p:cNvPr id="125" name="Google Shape;125;p10"/>
            <p:cNvSpPr/>
            <p:nvPr/>
          </p:nvSpPr>
          <p:spPr>
            <a:xfrm>
              <a:off x="-1" y="6390856"/>
              <a:ext cx="10466717" cy="457200"/>
            </a:xfrm>
            <a:prstGeom prst="parallelogram">
              <a:avLst>
                <a:gd fmla="val 175384" name="adj"/>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10"/>
            <p:cNvSpPr/>
            <p:nvPr/>
          </p:nvSpPr>
          <p:spPr>
            <a:xfrm>
              <a:off x="0" y="6390855"/>
              <a:ext cx="1012166" cy="4572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3" name="Shape 153"/>
        <p:cNvGrpSpPr/>
        <p:nvPr/>
      </p:nvGrpSpPr>
      <p:grpSpPr>
        <a:xfrm>
          <a:off x="0" y="0"/>
          <a:ext cx="0" cy="0"/>
          <a:chOff x="0" y="0"/>
          <a:chExt cx="0" cy="0"/>
        </a:xfrm>
      </p:grpSpPr>
      <p:sp>
        <p:nvSpPr>
          <p:cNvPr id="154" name="Google Shape;154;p1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155" name="Google Shape;155;p13"/>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56" name="Google Shape;156;p13"/>
          <p:cNvSpPr txBox="1"/>
          <p:nvPr>
            <p:ph idx="12" type="sldNum"/>
          </p:nvPr>
        </p:nvSpPr>
        <p:spPr>
          <a:xfrm>
            <a:off x="11381736" y="6333135"/>
            <a:ext cx="731600" cy="524800"/>
          </a:xfrm>
          <a:prstGeom prst="rect">
            <a:avLst/>
          </a:prstGeom>
          <a:noFill/>
          <a:ln>
            <a:noFill/>
          </a:ln>
        </p:spPr>
        <p:txBody>
          <a:bodyPr anchorCtr="0" anchor="ctr" bIns="91425" lIns="91425" spcFirstLastPara="1" rIns="91425" wrap="square" tIns="91425">
            <a:noAutofit/>
          </a:bodyPr>
          <a:lstStyle>
            <a:lvl1pPr indent="0" lvl="0" marL="0" marR="0" rtl="0" algn="r">
              <a:buClr>
                <a:schemeClr val="accent1"/>
              </a:buClr>
              <a:buSzPts val="1333"/>
              <a:buFont typeface="Lato"/>
              <a:buNone/>
              <a:defRPr sz="1333">
                <a:solidFill>
                  <a:schemeClr val="accent1"/>
                </a:solidFill>
                <a:latin typeface="Lato"/>
                <a:ea typeface="Lato"/>
                <a:cs typeface="Lato"/>
                <a:sym typeface="Lato"/>
              </a:defRPr>
            </a:lvl1pPr>
            <a:lvl2pPr indent="0" lvl="1" marL="0" marR="0" rtl="0" algn="r">
              <a:buClr>
                <a:schemeClr val="accent1"/>
              </a:buClr>
              <a:buSzPts val="1333"/>
              <a:buFont typeface="Lato"/>
              <a:buNone/>
              <a:defRPr sz="1333">
                <a:solidFill>
                  <a:schemeClr val="accent1"/>
                </a:solidFill>
                <a:latin typeface="Lato"/>
                <a:ea typeface="Lato"/>
                <a:cs typeface="Lato"/>
                <a:sym typeface="Lato"/>
              </a:defRPr>
            </a:lvl2pPr>
            <a:lvl3pPr indent="0" lvl="2" marL="0" marR="0" rtl="0" algn="r">
              <a:buClr>
                <a:schemeClr val="accent1"/>
              </a:buClr>
              <a:buSzPts val="1333"/>
              <a:buFont typeface="Lato"/>
              <a:buNone/>
              <a:defRPr sz="1333">
                <a:solidFill>
                  <a:schemeClr val="accent1"/>
                </a:solidFill>
                <a:latin typeface="Lato"/>
                <a:ea typeface="Lato"/>
                <a:cs typeface="Lato"/>
                <a:sym typeface="Lato"/>
              </a:defRPr>
            </a:lvl3pPr>
            <a:lvl4pPr indent="0" lvl="3" marL="0" marR="0" rtl="0" algn="r">
              <a:buClr>
                <a:schemeClr val="accent1"/>
              </a:buClr>
              <a:buSzPts val="1333"/>
              <a:buFont typeface="Lato"/>
              <a:buNone/>
              <a:defRPr sz="1333">
                <a:solidFill>
                  <a:schemeClr val="accent1"/>
                </a:solidFill>
                <a:latin typeface="Lato"/>
                <a:ea typeface="Lato"/>
                <a:cs typeface="Lato"/>
                <a:sym typeface="Lato"/>
              </a:defRPr>
            </a:lvl4pPr>
            <a:lvl5pPr indent="0" lvl="4" marL="0" marR="0" rtl="0" algn="r">
              <a:buClr>
                <a:schemeClr val="accent1"/>
              </a:buClr>
              <a:buSzPts val="1333"/>
              <a:buFont typeface="Lato"/>
              <a:buNone/>
              <a:defRPr sz="1333">
                <a:solidFill>
                  <a:schemeClr val="accent1"/>
                </a:solidFill>
                <a:latin typeface="Lato"/>
                <a:ea typeface="Lato"/>
                <a:cs typeface="Lato"/>
                <a:sym typeface="Lato"/>
              </a:defRPr>
            </a:lvl5pPr>
            <a:lvl6pPr indent="0" lvl="5" marL="0" marR="0" rtl="0" algn="r">
              <a:buClr>
                <a:schemeClr val="accent1"/>
              </a:buClr>
              <a:buSzPts val="1333"/>
              <a:buFont typeface="Lato"/>
              <a:buNone/>
              <a:defRPr sz="1333">
                <a:solidFill>
                  <a:schemeClr val="accent1"/>
                </a:solidFill>
                <a:latin typeface="Lato"/>
                <a:ea typeface="Lato"/>
                <a:cs typeface="Lato"/>
                <a:sym typeface="Lato"/>
              </a:defRPr>
            </a:lvl6pPr>
            <a:lvl7pPr indent="0" lvl="6" marL="0" marR="0" rtl="0" algn="r">
              <a:buClr>
                <a:schemeClr val="accent1"/>
              </a:buClr>
              <a:buSzPts val="1333"/>
              <a:buFont typeface="Lato"/>
              <a:buNone/>
              <a:defRPr sz="1333">
                <a:solidFill>
                  <a:schemeClr val="accent1"/>
                </a:solidFill>
                <a:latin typeface="Lato"/>
                <a:ea typeface="Lato"/>
                <a:cs typeface="Lato"/>
                <a:sym typeface="Lato"/>
              </a:defRPr>
            </a:lvl7pPr>
            <a:lvl8pPr indent="0" lvl="7" marL="0" marR="0" rtl="0" algn="r">
              <a:buClr>
                <a:schemeClr val="accent1"/>
              </a:buClr>
              <a:buSzPts val="1333"/>
              <a:buFont typeface="Lato"/>
              <a:buNone/>
              <a:defRPr sz="1333">
                <a:solidFill>
                  <a:schemeClr val="accent1"/>
                </a:solidFill>
                <a:latin typeface="Lato"/>
                <a:ea typeface="Lato"/>
                <a:cs typeface="Lato"/>
                <a:sym typeface="Lato"/>
              </a:defRPr>
            </a:lvl8pPr>
            <a:lvl9pPr indent="0" lvl="8" marL="0" marR="0" rtl="0" algn="r">
              <a:buClr>
                <a:schemeClr val="accent1"/>
              </a:buClr>
              <a:buSzPts val="1333"/>
              <a:buFont typeface="Lato"/>
              <a:buNone/>
              <a:defRPr sz="1333">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28"/>
          <p:cNvSpPr/>
          <p:nvPr/>
        </p:nvSpPr>
        <p:spPr>
          <a:xfrm>
            <a:off x="0" y="-1"/>
            <a:ext cx="12192000" cy="68580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Image result for credit card fraud" id="308" name="Google Shape;308;p28"/>
          <p:cNvPicPr preferRelativeResize="0"/>
          <p:nvPr/>
        </p:nvPicPr>
        <p:blipFill rotWithShape="1">
          <a:blip r:embed="rId3">
            <a:alphaModFix/>
          </a:blip>
          <a:srcRect b="0" l="0" r="0" t="0"/>
          <a:stretch/>
        </p:blipFill>
        <p:spPr>
          <a:xfrm>
            <a:off x="20" y="10"/>
            <a:ext cx="12191980" cy="6857989"/>
          </a:xfrm>
          <a:prstGeom prst="rect">
            <a:avLst/>
          </a:prstGeom>
          <a:noFill/>
          <a:ln>
            <a:noFill/>
          </a:ln>
        </p:spPr>
      </p:pic>
      <p:sp>
        <p:nvSpPr>
          <p:cNvPr id="309" name="Google Shape;309;p28"/>
          <p:cNvSpPr/>
          <p:nvPr/>
        </p:nvSpPr>
        <p:spPr>
          <a:xfrm>
            <a:off x="0" y="0"/>
            <a:ext cx="12192000" cy="6858000"/>
          </a:xfrm>
          <a:prstGeom prst="rect">
            <a:avLst/>
          </a:prstGeom>
          <a:blipFill rotWithShape="1">
            <a:blip r:embed="rId4">
              <a:alphaModFix amt="27000"/>
            </a:blip>
            <a:tile algn="ctr" flip="xy" tx="0" sx="92000" ty="-254000" sy="89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0" name="Google Shape;310;p28"/>
          <p:cNvSpPr/>
          <p:nvPr/>
        </p:nvSpPr>
        <p:spPr>
          <a:xfrm>
            <a:off x="984504" y="1955749"/>
            <a:ext cx="10222992" cy="80683"/>
          </a:xfrm>
          <a:prstGeom prst="rect">
            <a:avLst/>
          </a:prstGeom>
          <a:blipFill rotWithShape="1">
            <a:blip r:embed="rId5">
              <a:alphaModFix amt="85000"/>
            </a:blip>
            <a:tile algn="ctr" flip="xy" tx="0" sx="92000" ty="-762000" sy="89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1" name="Google Shape;311;p28"/>
          <p:cNvSpPr/>
          <p:nvPr/>
        </p:nvSpPr>
        <p:spPr>
          <a:xfrm>
            <a:off x="984504" y="4808342"/>
            <a:ext cx="10222992" cy="80683"/>
          </a:xfrm>
          <a:prstGeom prst="rect">
            <a:avLst/>
          </a:prstGeom>
          <a:blipFill rotWithShape="1">
            <a:blip r:embed="rId5">
              <a:alphaModFix amt="85000"/>
            </a:blip>
            <a:tile algn="ctr" flip="xy" tx="0" sx="92000" ty="-717550" sy="89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2" name="Google Shape;312;p28"/>
          <p:cNvSpPr txBox="1"/>
          <p:nvPr>
            <p:ph type="ctrTitle"/>
          </p:nvPr>
        </p:nvSpPr>
        <p:spPr>
          <a:xfrm>
            <a:off x="1112520" y="2152955"/>
            <a:ext cx="9966960" cy="2552091"/>
          </a:xfrm>
          <a:prstGeom prst="rect">
            <a:avLst/>
          </a:prstGeom>
          <a:solidFill>
            <a:srgbClr val="0C0C0C">
              <a:alpha val="34901"/>
            </a:srgbClr>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8640"/>
              <a:buFont typeface="Calibri"/>
              <a:buNone/>
            </a:pPr>
            <a:r>
              <a:rPr b="1" i="0" lang="en-US" sz="8640" u="none" cap="none" strike="noStrike">
                <a:solidFill>
                  <a:schemeClr val="lt1"/>
                </a:solidFill>
                <a:latin typeface="Calibri"/>
                <a:ea typeface="Calibri"/>
                <a:cs typeface="Calibri"/>
                <a:sym typeface="Calibri"/>
              </a:rPr>
              <a:t>Credit Card Fraud Analytics</a:t>
            </a:r>
            <a:endParaRPr/>
          </a:p>
        </p:txBody>
      </p:sp>
      <p:sp>
        <p:nvSpPr>
          <p:cNvPr id="313" name="Google Shape;313;p28"/>
          <p:cNvSpPr txBox="1"/>
          <p:nvPr>
            <p:ph idx="1" type="subTitle"/>
          </p:nvPr>
        </p:nvSpPr>
        <p:spPr>
          <a:xfrm>
            <a:off x="1418686" y="5211524"/>
            <a:ext cx="9660794" cy="1147711"/>
          </a:xfrm>
          <a:prstGeom prst="rect">
            <a:avLst/>
          </a:prstGeom>
          <a:solidFill>
            <a:schemeClr val="dk1">
              <a:alpha val="34901"/>
            </a:schemeClr>
          </a:solidFill>
          <a:ln>
            <a:noFill/>
          </a:ln>
        </p:spPr>
        <p:txBody>
          <a:bodyPr anchorCtr="0" anchor="t" bIns="45700" lIns="91425" spcFirstLastPara="1" rIns="91425" wrap="square" tIns="45700">
            <a:noAutofit/>
          </a:bodyPr>
          <a:lstStyle/>
          <a:p>
            <a:pPr indent="0" lvl="0" marL="0" marR="0" rtl="0" algn="ctr">
              <a:lnSpc>
                <a:spcPct val="70000"/>
              </a:lnSpc>
              <a:spcBef>
                <a:spcPts val="0"/>
              </a:spcBef>
              <a:spcAft>
                <a:spcPts val="0"/>
              </a:spcAft>
              <a:buClr>
                <a:schemeClr val="lt1"/>
              </a:buClr>
              <a:buSzPts val="2220"/>
              <a:buFont typeface="Arial"/>
              <a:buNone/>
            </a:pPr>
            <a:r>
              <a:rPr b="1" i="0" lang="en-US" sz="2220" u="none" cap="none" strike="noStrike">
                <a:solidFill>
                  <a:schemeClr val="lt1"/>
                </a:solidFill>
                <a:latin typeface="Calibri"/>
                <a:ea typeface="Calibri"/>
                <a:cs typeface="Calibri"/>
                <a:sym typeface="Calibri"/>
              </a:rPr>
              <a:t>Team:</a:t>
            </a:r>
            <a:endParaRPr/>
          </a:p>
          <a:p>
            <a:pPr indent="0" lvl="0" marL="0" marR="0" rtl="0" algn="ctr">
              <a:lnSpc>
                <a:spcPct val="70000"/>
              </a:lnSpc>
              <a:spcBef>
                <a:spcPts val="1000"/>
              </a:spcBef>
              <a:spcAft>
                <a:spcPts val="0"/>
              </a:spcAft>
              <a:buClr>
                <a:schemeClr val="lt1"/>
              </a:buClr>
              <a:buSzPts val="2220"/>
              <a:buFont typeface="Arial"/>
              <a:buNone/>
            </a:pPr>
            <a:r>
              <a:rPr b="1" i="0" lang="en-US" sz="2220" u="none" cap="none" strike="noStrike">
                <a:solidFill>
                  <a:schemeClr val="lt1"/>
                </a:solidFill>
                <a:latin typeface="Calibri"/>
                <a:ea typeface="Calibri"/>
                <a:cs typeface="Calibri"/>
                <a:sym typeface="Calibri"/>
              </a:rPr>
              <a:t>Gyan Prakash, Yufei Wang, Wei Tang, William Staudenmeier, </a:t>
            </a:r>
            <a:endParaRPr/>
          </a:p>
          <a:p>
            <a:pPr indent="0" lvl="0" marL="0" marR="0" rtl="0" algn="ctr">
              <a:lnSpc>
                <a:spcPct val="70000"/>
              </a:lnSpc>
              <a:spcBef>
                <a:spcPts val="1000"/>
              </a:spcBef>
              <a:spcAft>
                <a:spcPts val="0"/>
              </a:spcAft>
              <a:buClr>
                <a:schemeClr val="lt1"/>
              </a:buClr>
              <a:buSzPts val="2220"/>
              <a:buFont typeface="Arial"/>
              <a:buNone/>
            </a:pPr>
            <a:r>
              <a:rPr b="1" i="0" lang="en-US" sz="2220" u="none" cap="none" strike="noStrike">
                <a:solidFill>
                  <a:schemeClr val="lt1"/>
                </a:solidFill>
                <a:latin typeface="Calibri"/>
                <a:ea typeface="Calibri"/>
                <a:cs typeface="Calibri"/>
                <a:sym typeface="Calibri"/>
              </a:rPr>
              <a:t>Alok Abhishek, Weichen Zhang, Pratyush Shankar</a:t>
            </a:r>
            <a:endParaRPr b="0" i="0" sz="222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37"/>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Gini Index – Variable Importance</a:t>
            </a:r>
            <a:endParaRPr/>
          </a:p>
        </p:txBody>
      </p:sp>
      <p:pic>
        <p:nvPicPr>
          <p:cNvPr descr="C:\Users\DELL\Downloads\Gini.png" id="439" name="Google Shape;439;p37"/>
          <p:cNvPicPr preferRelativeResize="0"/>
          <p:nvPr/>
        </p:nvPicPr>
        <p:blipFill rotWithShape="1">
          <a:blip r:embed="rId3">
            <a:alphaModFix/>
          </a:blip>
          <a:srcRect b="1312" l="1075" r="1243" t="9909"/>
          <a:stretch/>
        </p:blipFill>
        <p:spPr>
          <a:xfrm>
            <a:off x="2133600" y="1145455"/>
            <a:ext cx="7592291" cy="474272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38"/>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FDR at 2% for Different Models</a:t>
            </a:r>
            <a:endParaRPr/>
          </a:p>
        </p:txBody>
      </p:sp>
      <p:graphicFrame>
        <p:nvGraphicFramePr>
          <p:cNvPr id="445" name="Google Shape;445;p38"/>
          <p:cNvGraphicFramePr/>
          <p:nvPr/>
        </p:nvGraphicFramePr>
        <p:xfrm>
          <a:off x="637308" y="1953491"/>
          <a:ext cx="3000000" cy="3000000"/>
        </p:xfrm>
        <a:graphic>
          <a:graphicData uri="http://schemas.openxmlformats.org/drawingml/2006/table">
            <a:tbl>
              <a:tblPr bandRow="1" firstRow="1">
                <a:noFill/>
                <a:tableStyleId>{C4BB3A68-EFF3-4E9A-AB75-B392BECC769B}</a:tableStyleId>
              </a:tblPr>
              <a:tblGrid>
                <a:gridCol w="1314325"/>
                <a:gridCol w="1927650"/>
                <a:gridCol w="2574275"/>
                <a:gridCol w="1737325"/>
                <a:gridCol w="1349575"/>
                <a:gridCol w="2014275"/>
              </a:tblGrid>
              <a:tr h="891825">
                <a:tc>
                  <a:txBody>
                    <a:bodyPr>
                      <a:noAutofit/>
                    </a:bodyPr>
                    <a:lstStyle/>
                    <a:p>
                      <a:pPr indent="0" lvl="0" marL="0" marR="0" rtl="0" algn="ctr">
                        <a:spcBef>
                          <a:spcPts val="0"/>
                        </a:spcBef>
                        <a:spcAft>
                          <a:spcPts val="0"/>
                        </a:spcAft>
                        <a:buNone/>
                      </a:pPr>
                      <a:r>
                        <a:rPr lang="en-US" sz="1200" u="none" cap="none" strike="noStrike"/>
                        <a:t> </a:t>
                      </a:r>
                      <a:endParaRPr b="1" i="0" sz="1200" u="none" cap="none" strike="noStrike">
                        <a:solidFill>
                          <a:srgbClr val="000000"/>
                        </a:solidFill>
                        <a:latin typeface="Calibri"/>
                        <a:ea typeface="Calibri"/>
                        <a:cs typeface="Calibri"/>
                        <a:sym typeface="Calibri"/>
                      </a:endParaRPr>
                    </a:p>
                  </a:txBody>
                  <a:tcPr marT="9525" marB="0" marR="9525" marL="9525" anchor="ctr"/>
                </a:tc>
                <a:tc>
                  <a:txBody>
                    <a:bodyPr>
                      <a:noAutofit/>
                    </a:bodyPr>
                    <a:lstStyle/>
                    <a:p>
                      <a:pPr indent="0" lvl="0" marL="0" marR="0" rtl="0" algn="ctr">
                        <a:spcBef>
                          <a:spcPts val="0"/>
                        </a:spcBef>
                        <a:spcAft>
                          <a:spcPts val="0"/>
                        </a:spcAft>
                        <a:buNone/>
                      </a:pPr>
                      <a:r>
                        <a:rPr lang="en-US" sz="1800" u="none" cap="none" strike="noStrike"/>
                        <a:t>Bootstrap Forest </a:t>
                      </a:r>
                      <a:endParaRPr b="1" i="0" sz="1800" u="none" cap="none" strike="noStrike">
                        <a:solidFill>
                          <a:srgbClr val="000000"/>
                        </a:solidFill>
                        <a:latin typeface="Calibri"/>
                        <a:ea typeface="Calibri"/>
                        <a:cs typeface="Calibri"/>
                        <a:sym typeface="Calibri"/>
                      </a:endParaRPr>
                    </a:p>
                  </a:txBody>
                  <a:tcPr marT="9525" marB="0" marR="9525" marL="9525" anchor="ctr"/>
                </a:tc>
                <a:tc>
                  <a:txBody>
                    <a:bodyPr>
                      <a:noAutofit/>
                    </a:bodyPr>
                    <a:lstStyle/>
                    <a:p>
                      <a:pPr indent="0" lvl="0" marL="0" marR="0" rtl="0" algn="ctr">
                        <a:spcBef>
                          <a:spcPts val="0"/>
                        </a:spcBef>
                        <a:spcAft>
                          <a:spcPts val="0"/>
                        </a:spcAft>
                        <a:buNone/>
                      </a:pPr>
                      <a:r>
                        <a:rPr lang="en-US" sz="1800" u="none" cap="none" strike="noStrike"/>
                        <a:t>Boosted Trees</a:t>
                      </a:r>
                      <a:endParaRPr b="1" i="0" sz="1800" u="none" cap="none" strike="noStrike">
                        <a:solidFill>
                          <a:srgbClr val="000000"/>
                        </a:solidFill>
                        <a:latin typeface="Calibri"/>
                        <a:ea typeface="Calibri"/>
                        <a:cs typeface="Calibri"/>
                        <a:sym typeface="Calibri"/>
                      </a:endParaRPr>
                    </a:p>
                  </a:txBody>
                  <a:tcPr marT="9525" marB="0" marR="9525" marL="9525" anchor="ctr"/>
                </a:tc>
                <a:tc>
                  <a:txBody>
                    <a:bodyPr>
                      <a:noAutofit/>
                    </a:bodyPr>
                    <a:lstStyle/>
                    <a:p>
                      <a:pPr indent="0" lvl="0" marL="0" marR="0" rtl="0" algn="ctr">
                        <a:spcBef>
                          <a:spcPts val="0"/>
                        </a:spcBef>
                        <a:spcAft>
                          <a:spcPts val="0"/>
                        </a:spcAft>
                        <a:buNone/>
                      </a:pPr>
                      <a:r>
                        <a:rPr lang="en-US" sz="1800" u="none" cap="none" strike="noStrike"/>
                        <a:t>Neural Network</a:t>
                      </a:r>
                      <a:endParaRPr b="1" i="0" sz="1800" u="none" cap="none" strike="noStrike">
                        <a:solidFill>
                          <a:srgbClr val="000000"/>
                        </a:solidFill>
                        <a:latin typeface="Calibri"/>
                        <a:ea typeface="Calibri"/>
                        <a:cs typeface="Calibri"/>
                        <a:sym typeface="Calibri"/>
                      </a:endParaRPr>
                    </a:p>
                  </a:txBody>
                  <a:tcPr marT="9525" marB="0" marR="9525" marL="9525" anchor="ctr"/>
                </a:tc>
                <a:tc>
                  <a:txBody>
                    <a:bodyPr>
                      <a:noAutofit/>
                    </a:bodyPr>
                    <a:lstStyle/>
                    <a:p>
                      <a:pPr indent="0" lvl="0" marL="0" marR="0" rtl="0" algn="ctr">
                        <a:spcBef>
                          <a:spcPts val="0"/>
                        </a:spcBef>
                        <a:spcAft>
                          <a:spcPts val="0"/>
                        </a:spcAft>
                        <a:buNone/>
                      </a:pPr>
                      <a:r>
                        <a:rPr lang="en-US" sz="1800" u="none" cap="none" strike="noStrike"/>
                        <a:t>Naive Bayes</a:t>
                      </a:r>
                      <a:endParaRPr b="1" i="0" sz="1800" u="none" cap="none" strike="noStrike">
                        <a:solidFill>
                          <a:srgbClr val="000000"/>
                        </a:solidFill>
                        <a:latin typeface="Calibri"/>
                        <a:ea typeface="Calibri"/>
                        <a:cs typeface="Calibri"/>
                        <a:sym typeface="Calibri"/>
                      </a:endParaRPr>
                    </a:p>
                  </a:txBody>
                  <a:tcPr marT="9525" marB="0" marR="9525" marL="9525" anchor="ctr"/>
                </a:tc>
                <a:tc>
                  <a:txBody>
                    <a:bodyPr>
                      <a:noAutofit/>
                    </a:bodyPr>
                    <a:lstStyle/>
                    <a:p>
                      <a:pPr indent="0" lvl="0" marL="0" marR="0" rtl="0" algn="ctr">
                        <a:spcBef>
                          <a:spcPts val="0"/>
                        </a:spcBef>
                        <a:spcAft>
                          <a:spcPts val="0"/>
                        </a:spcAft>
                        <a:buNone/>
                      </a:pPr>
                      <a:r>
                        <a:rPr lang="en-US" sz="1800" u="none" cap="none" strike="noStrike"/>
                        <a:t>Logistic Regression</a:t>
                      </a:r>
                      <a:endParaRPr b="1" i="0" sz="1800" u="none" cap="none" strike="noStrike">
                        <a:solidFill>
                          <a:srgbClr val="000000"/>
                        </a:solidFill>
                        <a:latin typeface="Calibri"/>
                        <a:ea typeface="Calibri"/>
                        <a:cs typeface="Calibri"/>
                        <a:sym typeface="Calibri"/>
                      </a:endParaRPr>
                    </a:p>
                  </a:txBody>
                  <a:tcPr marT="9525" marB="0" marR="9525" marL="9525" anchor="ctr"/>
                </a:tc>
              </a:tr>
              <a:tr h="330800">
                <a:tc>
                  <a:txBody>
                    <a:bodyPr>
                      <a:noAutofit/>
                    </a:bodyPr>
                    <a:lstStyle/>
                    <a:p>
                      <a:pPr indent="0" lvl="0" marL="0" marR="0" rtl="0" algn="ctr">
                        <a:spcBef>
                          <a:spcPts val="0"/>
                        </a:spcBef>
                        <a:spcAft>
                          <a:spcPts val="0"/>
                        </a:spcAft>
                        <a:buNone/>
                      </a:pPr>
                      <a:r>
                        <a:rPr lang="en-US" sz="1800" u="none" cap="none" strike="noStrike"/>
                        <a:t>Training</a:t>
                      </a:r>
                      <a:endParaRPr b="1"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66.51%</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64.41%</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b="1" lang="en-US" sz="1800" u="none" cap="none" strike="noStrike"/>
                        <a:t>70.89%</a:t>
                      </a:r>
                      <a:endParaRPr b="1"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59.98%</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62.13%</a:t>
                      </a:r>
                      <a:endParaRPr b="0" i="0" sz="1800" u="none" cap="none" strike="noStrike">
                        <a:solidFill>
                          <a:srgbClr val="000000"/>
                        </a:solidFill>
                        <a:latin typeface="Calibri"/>
                        <a:ea typeface="Calibri"/>
                        <a:cs typeface="Calibri"/>
                        <a:sym typeface="Calibri"/>
                      </a:endParaRPr>
                    </a:p>
                  </a:txBody>
                  <a:tcPr marT="9525" marB="0" marR="9525" marL="9525" anchor="b"/>
                </a:tc>
              </a:tr>
              <a:tr h="330800">
                <a:tc>
                  <a:txBody>
                    <a:bodyPr>
                      <a:noAutofit/>
                    </a:bodyPr>
                    <a:lstStyle/>
                    <a:p>
                      <a:pPr indent="0" lvl="0" marL="0" marR="0" rtl="0" algn="ctr">
                        <a:spcBef>
                          <a:spcPts val="0"/>
                        </a:spcBef>
                        <a:spcAft>
                          <a:spcPts val="0"/>
                        </a:spcAft>
                        <a:buNone/>
                      </a:pPr>
                      <a:r>
                        <a:rPr lang="en-US" sz="1800" u="none" cap="none" strike="noStrike"/>
                        <a:t>Testing</a:t>
                      </a:r>
                      <a:endParaRPr b="1"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b="1" lang="en-US" sz="1800" u="none" cap="none" strike="noStrike"/>
                        <a:t>58.94%</a:t>
                      </a:r>
                      <a:endParaRPr b="1"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53.61%</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60.08%</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50.00%</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49.05%</a:t>
                      </a:r>
                      <a:endParaRPr b="0" i="0" sz="1800" u="none" cap="none" strike="noStrike">
                        <a:solidFill>
                          <a:srgbClr val="000000"/>
                        </a:solidFill>
                        <a:latin typeface="Calibri"/>
                        <a:ea typeface="Calibri"/>
                        <a:cs typeface="Calibri"/>
                        <a:sym typeface="Calibri"/>
                      </a:endParaRPr>
                    </a:p>
                  </a:txBody>
                  <a:tcPr marT="9525" marB="0" marR="9525" marL="9525" anchor="b"/>
                </a:tc>
              </a:tr>
              <a:tr h="330800">
                <a:tc>
                  <a:txBody>
                    <a:bodyPr>
                      <a:noAutofit/>
                    </a:bodyPr>
                    <a:lstStyle/>
                    <a:p>
                      <a:pPr indent="0" lvl="0" marL="0" marR="0" rtl="0" algn="ctr">
                        <a:spcBef>
                          <a:spcPts val="0"/>
                        </a:spcBef>
                        <a:spcAft>
                          <a:spcPts val="0"/>
                        </a:spcAft>
                        <a:buNone/>
                      </a:pPr>
                      <a:r>
                        <a:rPr lang="en-US" sz="1800" u="none" cap="none" strike="noStrike"/>
                        <a:t>OOT</a:t>
                      </a:r>
                      <a:endParaRPr b="1"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b="1" lang="en-US" sz="1800" u="none" cap="none" strike="noStrike"/>
                        <a:t>52.37%</a:t>
                      </a:r>
                      <a:endParaRPr b="1"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51.48%</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42.31%</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38.78%</a:t>
                      </a:r>
                      <a:endParaRPr b="0" i="0" sz="1800" u="none" cap="none" strike="noStrike">
                        <a:solidFill>
                          <a:srgbClr val="000000"/>
                        </a:solidFill>
                        <a:latin typeface="Calibri"/>
                        <a:ea typeface="Calibri"/>
                        <a:cs typeface="Calibri"/>
                        <a:sym typeface="Calibri"/>
                      </a:endParaRPr>
                    </a:p>
                  </a:txBody>
                  <a:tcPr marT="9525" marB="0" marR="9525" marL="9525" anchor="b"/>
                </a:tc>
                <a:tc>
                  <a:txBody>
                    <a:bodyPr>
                      <a:noAutofit/>
                    </a:bodyPr>
                    <a:lstStyle/>
                    <a:p>
                      <a:pPr indent="0" lvl="0" marL="0" marR="0" rtl="0" algn="ctr">
                        <a:spcBef>
                          <a:spcPts val="0"/>
                        </a:spcBef>
                        <a:spcAft>
                          <a:spcPts val="0"/>
                        </a:spcAft>
                        <a:buNone/>
                      </a:pPr>
                      <a:r>
                        <a:rPr lang="en-US" sz="1800" u="none" cap="none" strike="noStrike"/>
                        <a:t>47.63%</a:t>
                      </a:r>
                      <a:endParaRPr b="0" i="0" sz="1800" u="none" cap="none" strike="noStrike">
                        <a:solidFill>
                          <a:srgbClr val="000000"/>
                        </a:solidFill>
                        <a:latin typeface="Calibri"/>
                        <a:ea typeface="Calibri"/>
                        <a:cs typeface="Calibri"/>
                        <a:sym typeface="Calibri"/>
                      </a:endParaRPr>
                    </a:p>
                  </a:txBody>
                  <a:tcPr marT="9525" marB="0" marR="9525" marL="9525" anchor="b"/>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3959"/>
              <a:buFont typeface="Quattrocento Sans"/>
              <a:buNone/>
            </a:pPr>
            <a:r>
              <a:rPr b="0" i="0" lang="en-US" sz="3959" u="none" cap="none" strike="noStrike">
                <a:solidFill>
                  <a:srgbClr val="7F7F7F"/>
                </a:solidFill>
                <a:latin typeface="Quattrocento Sans"/>
                <a:ea typeface="Quattrocento Sans"/>
                <a:cs typeface="Quattrocento Sans"/>
                <a:sym typeface="Quattrocento Sans"/>
              </a:rPr>
              <a:t>Variable Importance based on Bootstrap Forest</a:t>
            </a:r>
            <a:endParaRPr/>
          </a:p>
        </p:txBody>
      </p:sp>
      <p:pic>
        <p:nvPicPr>
          <p:cNvPr descr="A close up of text on a white background&#10;&#10;Description generated with very high confidence" id="451" name="Google Shape;451;p39"/>
          <p:cNvPicPr preferRelativeResize="0"/>
          <p:nvPr>
            <p:ph idx="1" type="body"/>
          </p:nvPr>
        </p:nvPicPr>
        <p:blipFill rotWithShape="1">
          <a:blip r:embed="rId3">
            <a:alphaModFix/>
          </a:blip>
          <a:srcRect b="0" l="0" r="0" t="0"/>
          <a:stretch/>
        </p:blipFill>
        <p:spPr>
          <a:xfrm>
            <a:off x="2119745" y="1145455"/>
            <a:ext cx="7245927" cy="51496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0"/>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ROC Curve – Bootstrap forest</a:t>
            </a:r>
            <a:endParaRPr/>
          </a:p>
        </p:txBody>
      </p:sp>
      <p:pic>
        <p:nvPicPr>
          <p:cNvPr id="457" name="Google Shape;457;p40"/>
          <p:cNvPicPr preferRelativeResize="0"/>
          <p:nvPr/>
        </p:nvPicPr>
        <p:blipFill rotWithShape="1">
          <a:blip r:embed="rId3">
            <a:alphaModFix/>
          </a:blip>
          <a:srcRect b="0" l="0" r="0" t="0"/>
          <a:stretch/>
        </p:blipFill>
        <p:spPr>
          <a:xfrm>
            <a:off x="2951017" y="1027147"/>
            <a:ext cx="5721927" cy="53673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1"/>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Neural Network (Nodes: 25, 10)</a:t>
            </a:r>
            <a:endParaRPr/>
          </a:p>
        </p:txBody>
      </p:sp>
      <p:pic>
        <p:nvPicPr>
          <p:cNvPr descr="A screenshot of a cell phone&#10;&#10;Description generated with very high confidence" id="463" name="Google Shape;463;p41"/>
          <p:cNvPicPr preferRelativeResize="0"/>
          <p:nvPr>
            <p:ph idx="1" type="body"/>
          </p:nvPr>
        </p:nvPicPr>
        <p:blipFill rotWithShape="1">
          <a:blip r:embed="rId3">
            <a:alphaModFix/>
          </a:blip>
          <a:srcRect b="0" l="0" r="0" t="0"/>
          <a:stretch/>
        </p:blipFill>
        <p:spPr>
          <a:xfrm>
            <a:off x="2422615" y="1145454"/>
            <a:ext cx="5405203" cy="5178267"/>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2"/>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Bin Table</a:t>
            </a:r>
            <a:endParaRPr/>
          </a:p>
        </p:txBody>
      </p:sp>
      <p:pic>
        <p:nvPicPr>
          <p:cNvPr id="469" name="Google Shape;469;p42"/>
          <p:cNvPicPr preferRelativeResize="0"/>
          <p:nvPr>
            <p:ph idx="1" type="body"/>
          </p:nvPr>
        </p:nvPicPr>
        <p:blipFill rotWithShape="1">
          <a:blip r:embed="rId3">
            <a:alphaModFix/>
          </a:blip>
          <a:srcRect b="0" l="0" r="0" t="0"/>
          <a:stretch/>
        </p:blipFill>
        <p:spPr>
          <a:xfrm>
            <a:off x="1770907" y="1145455"/>
            <a:ext cx="8412184" cy="51166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43"/>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Conclusion</a:t>
            </a:r>
            <a:endParaRPr/>
          </a:p>
        </p:txBody>
      </p:sp>
      <p:sp>
        <p:nvSpPr>
          <p:cNvPr id="475" name="Google Shape;475;p43"/>
          <p:cNvSpPr/>
          <p:nvPr/>
        </p:nvSpPr>
        <p:spPr>
          <a:xfrm>
            <a:off x="9523436" y="1004452"/>
            <a:ext cx="2468880" cy="2468880"/>
          </a:xfrm>
          <a:prstGeom prst="ellipse">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$23,700</a:t>
            </a:r>
            <a:endParaRPr/>
          </a:p>
        </p:txBody>
      </p:sp>
      <p:sp>
        <p:nvSpPr>
          <p:cNvPr id="476" name="Google Shape;476;p43"/>
          <p:cNvSpPr/>
          <p:nvPr/>
        </p:nvSpPr>
        <p:spPr>
          <a:xfrm>
            <a:off x="9523436" y="3567545"/>
            <a:ext cx="2468880" cy="2468880"/>
          </a:xfrm>
          <a:prstGeom prst="ellipse">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Calibri"/>
                <a:ea typeface="Calibri"/>
                <a:cs typeface="Calibri"/>
                <a:sym typeface="Calibri"/>
              </a:rPr>
              <a:t>Cut off: 16.5% </a:t>
            </a:r>
            <a:endParaRPr/>
          </a:p>
        </p:txBody>
      </p:sp>
      <p:pic>
        <p:nvPicPr>
          <p:cNvPr id="477" name="Google Shape;477;p43"/>
          <p:cNvPicPr preferRelativeResize="0"/>
          <p:nvPr/>
        </p:nvPicPr>
        <p:blipFill rotWithShape="1">
          <a:blip r:embed="rId3">
            <a:alphaModFix/>
          </a:blip>
          <a:srcRect b="0" l="0" r="0" t="0"/>
          <a:stretch/>
        </p:blipFill>
        <p:spPr>
          <a:xfrm>
            <a:off x="454434" y="2402339"/>
            <a:ext cx="6321137" cy="3934389"/>
          </a:xfrm>
          <a:prstGeom prst="rect">
            <a:avLst/>
          </a:prstGeom>
          <a:noFill/>
          <a:ln>
            <a:noFill/>
          </a:ln>
        </p:spPr>
      </p:pic>
      <p:sp>
        <p:nvSpPr>
          <p:cNvPr id="478" name="Google Shape;478;p43"/>
          <p:cNvSpPr txBox="1"/>
          <p:nvPr/>
        </p:nvSpPr>
        <p:spPr>
          <a:xfrm>
            <a:off x="396097" y="1416448"/>
            <a:ext cx="8394093" cy="1015663"/>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757070"/>
              </a:buClr>
              <a:buSzPts val="2000"/>
              <a:buFont typeface="Arial"/>
              <a:buChar char="•"/>
            </a:pPr>
            <a:r>
              <a:rPr lang="en-US" sz="2000">
                <a:solidFill>
                  <a:srgbClr val="757070"/>
                </a:solidFill>
                <a:latin typeface="Quattrocento Sans"/>
                <a:ea typeface="Quattrocento Sans"/>
                <a:cs typeface="Quattrocento Sans"/>
                <a:sym typeface="Quattrocento Sans"/>
              </a:rPr>
              <a:t>Assume $1000 loss for every fraud that’s not caught</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latin typeface="Quattrocento Sans"/>
                <a:ea typeface="Quattrocento Sans"/>
                <a:cs typeface="Quattrocento Sans"/>
                <a:sym typeface="Quattrocento Sans"/>
              </a:rPr>
              <a:t>Assume $10 loss for every false positive (good that’s flagged as a bad)</a:t>
            </a:r>
            <a:endParaRPr/>
          </a:p>
          <a:p>
            <a:pPr indent="0" lvl="0" marL="0" marR="0" rtl="0" algn="l">
              <a:spcBef>
                <a:spcPts val="0"/>
              </a:spcBef>
              <a:spcAft>
                <a:spcPts val="0"/>
              </a:spcAft>
              <a:buNone/>
            </a:pPr>
            <a:r>
              <a:t/>
            </a:r>
            <a:endParaRPr sz="2000">
              <a:solidFill>
                <a:srgbClr val="757070"/>
              </a:solidFill>
              <a:latin typeface="Quattrocento Sans"/>
              <a:ea typeface="Quattrocento Sans"/>
              <a:cs typeface="Quattrocento Sans"/>
              <a:sym typeface="Quattrocento Sans"/>
            </a:endParaRPr>
          </a:p>
        </p:txBody>
      </p:sp>
      <p:sp>
        <p:nvSpPr>
          <p:cNvPr id="479" name="Google Shape;479;p43"/>
          <p:cNvSpPr/>
          <p:nvPr/>
        </p:nvSpPr>
        <p:spPr>
          <a:xfrm>
            <a:off x="7354767" y="4219087"/>
            <a:ext cx="1792071" cy="1703574"/>
          </a:xfrm>
          <a:prstGeom prst="ellipse">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12,586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2060"/>
        </a:solidFill>
      </p:bgPr>
    </p:bg>
    <p:spTree>
      <p:nvGrpSpPr>
        <p:cNvPr id="483" name="Shape 483"/>
        <p:cNvGrpSpPr/>
        <p:nvPr/>
      </p:nvGrpSpPr>
      <p:grpSpPr>
        <a:xfrm>
          <a:off x="0" y="0"/>
          <a:ext cx="0" cy="0"/>
          <a:chOff x="0" y="0"/>
          <a:chExt cx="0" cy="0"/>
        </a:xfrm>
      </p:grpSpPr>
      <p:sp>
        <p:nvSpPr>
          <p:cNvPr id="484" name="Google Shape;484;p44"/>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44"/>
          <p:cNvSpPr/>
          <p:nvPr/>
        </p:nvSpPr>
        <p:spPr>
          <a:xfrm>
            <a:off x="0" y="0"/>
            <a:ext cx="2013557" cy="6858000"/>
          </a:xfrm>
          <a:prstGeom prst="rect">
            <a:avLst/>
          </a:prstGeom>
          <a:solidFill>
            <a:srgbClr val="BAA0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Users\DELL\Downloads\New folder\featureimage-33.jpg" id="486" name="Google Shape;486;p44"/>
          <p:cNvPicPr preferRelativeResize="0"/>
          <p:nvPr/>
        </p:nvPicPr>
        <p:blipFill rotWithShape="1">
          <a:blip r:embed="rId3">
            <a:alphaModFix/>
          </a:blip>
          <a:srcRect b="0" l="0" r="0" t="0"/>
          <a:stretch/>
        </p:blipFill>
        <p:spPr>
          <a:xfrm>
            <a:off x="3901905" y="390889"/>
            <a:ext cx="7650015" cy="6226295"/>
          </a:xfrm>
          <a:prstGeom prst="rect">
            <a:avLst/>
          </a:prstGeom>
          <a:noFill/>
          <a:ln>
            <a:noFill/>
          </a:ln>
        </p:spPr>
      </p:pic>
      <p:sp>
        <p:nvSpPr>
          <p:cNvPr id="487" name="Google Shape;487;p44"/>
          <p:cNvSpPr/>
          <p:nvPr>
            <p:ph type="title"/>
          </p:nvPr>
        </p:nvSpPr>
        <p:spPr>
          <a:xfrm>
            <a:off x="640080" y="2074363"/>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FFFFF"/>
              </a:buClr>
              <a:buSzPts val="2600"/>
              <a:buFont typeface="Calibri"/>
              <a:buNone/>
            </a:pPr>
            <a:r>
              <a:rPr b="0" i="0" lang="en-US" sz="2600" u="none" cap="none" strike="noStrike">
                <a:solidFill>
                  <a:srgbClr val="FFFFFF"/>
                </a:solidFill>
                <a:latin typeface="Calibri"/>
                <a:ea typeface="Calibri"/>
                <a:cs typeface="Calibri"/>
                <a:sym typeface="Calibri"/>
              </a:rPr>
              <a:t>Business Insights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45"/>
          <p:cNvSpPr txBox="1"/>
          <p:nvPr>
            <p:ph type="title"/>
          </p:nvPr>
        </p:nvSpPr>
        <p:spPr>
          <a:xfrm>
            <a:off x="1107189" y="232013"/>
            <a:ext cx="10251200" cy="7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3000"/>
              <a:buFont typeface="Raleway"/>
              <a:buNone/>
            </a:pPr>
            <a:r>
              <a:rPr b="1" i="0" lang="en-US" sz="4000" u="none" cap="none" strike="noStrike">
                <a:solidFill>
                  <a:srgbClr val="8C8C8C"/>
                </a:solidFill>
                <a:latin typeface="Raleway"/>
                <a:ea typeface="Raleway"/>
                <a:cs typeface="Raleway"/>
                <a:sym typeface="Raleway"/>
              </a:rPr>
              <a:t>Business Insight</a:t>
            </a:r>
            <a:endParaRPr b="1" i="0" sz="4000" u="none" cap="none" strike="noStrike">
              <a:solidFill>
                <a:srgbClr val="8C8C8C"/>
              </a:solidFill>
              <a:latin typeface="Raleway"/>
              <a:ea typeface="Raleway"/>
              <a:cs typeface="Raleway"/>
              <a:sym typeface="Raleway"/>
            </a:endParaRPr>
          </a:p>
        </p:txBody>
      </p:sp>
      <p:pic>
        <p:nvPicPr>
          <p:cNvPr descr="C:\Users\DELL\Downloads\New folder\image05.png" id="493" name="Google Shape;493;p45"/>
          <p:cNvPicPr preferRelativeResize="0"/>
          <p:nvPr/>
        </p:nvPicPr>
        <p:blipFill rotWithShape="1">
          <a:blip r:embed="rId3">
            <a:alphaModFix/>
          </a:blip>
          <a:srcRect b="0" l="0" r="0" t="0"/>
          <a:stretch/>
        </p:blipFill>
        <p:spPr>
          <a:xfrm>
            <a:off x="308117" y="945612"/>
            <a:ext cx="11883883" cy="5912387"/>
          </a:xfrm>
          <a:prstGeom prst="rect">
            <a:avLst/>
          </a:prstGeom>
          <a:noFill/>
          <a:ln cap="flat" cmpd="sng" w="12700">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4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7F7F7F"/>
              </a:buClr>
              <a:buSzPts val="6000"/>
              <a:buFont typeface="Quattrocento Sans"/>
              <a:buNone/>
            </a:pPr>
            <a:r>
              <a:rPr b="0" i="0" lang="en-US" sz="6000" u="none" cap="none" strike="noStrike">
                <a:solidFill>
                  <a:srgbClr val="7F7F7F"/>
                </a:solidFill>
                <a:latin typeface="Quattrocento Sans"/>
                <a:ea typeface="Quattrocento Sans"/>
                <a:cs typeface="Quattrocento Sans"/>
                <a:sym typeface="Quattrocento Sans"/>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29"/>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Executive Summary</a:t>
            </a:r>
            <a:endParaRPr/>
          </a:p>
        </p:txBody>
      </p:sp>
      <p:sp>
        <p:nvSpPr>
          <p:cNvPr id="319" name="Google Shape;319;p29"/>
          <p:cNvSpPr/>
          <p:nvPr/>
        </p:nvSpPr>
        <p:spPr>
          <a:xfrm>
            <a:off x="1583140" y="4344511"/>
            <a:ext cx="169950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7F7F7F"/>
                </a:solidFill>
                <a:latin typeface="Quattrocento Sans"/>
                <a:ea typeface="Quattrocento Sans"/>
                <a:cs typeface="Quattrocento Sans"/>
                <a:sym typeface="Quattrocento Sans"/>
              </a:rPr>
              <a:t>Conclusions</a:t>
            </a:r>
            <a:endParaRPr/>
          </a:p>
        </p:txBody>
      </p:sp>
      <p:sp>
        <p:nvSpPr>
          <p:cNvPr id="320" name="Google Shape;320;p29"/>
          <p:cNvSpPr txBox="1"/>
          <p:nvPr/>
        </p:nvSpPr>
        <p:spPr>
          <a:xfrm>
            <a:off x="1583140" y="1228683"/>
            <a:ext cx="15583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7F7F7F"/>
                </a:solidFill>
                <a:latin typeface="Quattrocento Sans"/>
                <a:ea typeface="Quattrocento Sans"/>
                <a:cs typeface="Quattrocento Sans"/>
                <a:sym typeface="Quattrocento Sans"/>
              </a:rPr>
              <a:t>Objective</a:t>
            </a:r>
            <a:endParaRPr/>
          </a:p>
        </p:txBody>
      </p:sp>
      <p:sp>
        <p:nvSpPr>
          <p:cNvPr id="321" name="Google Shape;321;p29"/>
          <p:cNvSpPr txBox="1"/>
          <p:nvPr/>
        </p:nvSpPr>
        <p:spPr>
          <a:xfrm>
            <a:off x="1583140" y="2728327"/>
            <a:ext cx="405299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7F7F7F"/>
                </a:solidFill>
                <a:latin typeface="Quattrocento Sans"/>
                <a:ea typeface="Quattrocento Sans"/>
                <a:cs typeface="Quattrocento Sans"/>
                <a:sym typeface="Quattrocento Sans"/>
              </a:rPr>
              <a:t>Data Analysis Methods</a:t>
            </a:r>
            <a:endParaRPr/>
          </a:p>
        </p:txBody>
      </p:sp>
      <p:grpSp>
        <p:nvGrpSpPr>
          <p:cNvPr id="322" name="Google Shape;322;p29"/>
          <p:cNvGrpSpPr/>
          <p:nvPr/>
        </p:nvGrpSpPr>
        <p:grpSpPr>
          <a:xfrm>
            <a:off x="541305" y="2880754"/>
            <a:ext cx="845312" cy="843003"/>
            <a:chOff x="375051" y="2525240"/>
            <a:chExt cx="845312" cy="843003"/>
          </a:xfrm>
        </p:grpSpPr>
        <p:sp>
          <p:nvSpPr>
            <p:cNvPr id="323" name="Google Shape;323;p29"/>
            <p:cNvSpPr/>
            <p:nvPr/>
          </p:nvSpPr>
          <p:spPr>
            <a:xfrm rot="10800000">
              <a:off x="375051" y="2525240"/>
              <a:ext cx="845312" cy="843003"/>
            </a:xfrm>
            <a:custGeom>
              <a:rect b="b" l="l" r="r" t="t"/>
              <a:pathLst>
                <a:path extrusionOk="0" h="1608" w="1614">
                  <a:moveTo>
                    <a:pt x="1613" y="1607"/>
                  </a:moveTo>
                  <a:lnTo>
                    <a:pt x="1613" y="1607"/>
                  </a:lnTo>
                  <a:cubicBezTo>
                    <a:pt x="0" y="1607"/>
                    <a:pt x="0" y="1607"/>
                    <a:pt x="0" y="1607"/>
                  </a:cubicBezTo>
                  <a:cubicBezTo>
                    <a:pt x="0" y="715"/>
                    <a:pt x="720" y="0"/>
                    <a:pt x="1613" y="0"/>
                  </a:cubicBezTo>
                  <a:lnTo>
                    <a:pt x="1613" y="1607"/>
                  </a:lnTo>
                </a:path>
              </a:pathLst>
            </a:custGeom>
            <a:solidFill>
              <a:srgbClr val="8064A2"/>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7F7F7F"/>
                </a:solidFill>
                <a:latin typeface="Quattrocento Sans"/>
                <a:ea typeface="Quattrocento Sans"/>
                <a:cs typeface="Quattrocento Sans"/>
                <a:sym typeface="Quattrocento Sans"/>
              </a:endParaRPr>
            </a:p>
          </p:txBody>
        </p:sp>
        <p:grpSp>
          <p:nvGrpSpPr>
            <p:cNvPr id="324" name="Google Shape;324;p29"/>
            <p:cNvGrpSpPr/>
            <p:nvPr/>
          </p:nvGrpSpPr>
          <p:grpSpPr>
            <a:xfrm>
              <a:off x="447320" y="2693493"/>
              <a:ext cx="573350" cy="355800"/>
              <a:chOff x="5621267" y="384356"/>
              <a:chExt cx="1497013" cy="1004888"/>
            </a:xfrm>
          </p:grpSpPr>
          <p:sp>
            <p:nvSpPr>
              <p:cNvPr id="325" name="Google Shape;325;p29"/>
              <p:cNvSpPr/>
              <p:nvPr/>
            </p:nvSpPr>
            <p:spPr>
              <a:xfrm>
                <a:off x="6510267" y="384356"/>
                <a:ext cx="608013" cy="611188"/>
              </a:xfrm>
              <a:custGeom>
                <a:rect b="b" l="l" r="r" t="t"/>
                <a:pathLst>
                  <a:path extrusionOk="0" h="161" w="161">
                    <a:moveTo>
                      <a:pt x="71" y="13"/>
                    </a:moveTo>
                    <a:cubicBezTo>
                      <a:pt x="74" y="12"/>
                      <a:pt x="77" y="14"/>
                      <a:pt x="78" y="17"/>
                    </a:cubicBezTo>
                    <a:cubicBezTo>
                      <a:pt x="80" y="24"/>
                      <a:pt x="80" y="24"/>
                      <a:pt x="80" y="24"/>
                    </a:cubicBezTo>
                    <a:cubicBezTo>
                      <a:pt x="87" y="24"/>
                      <a:pt x="94" y="25"/>
                      <a:pt x="101" y="28"/>
                    </a:cubicBezTo>
                    <a:cubicBezTo>
                      <a:pt x="104" y="22"/>
                      <a:pt x="104" y="22"/>
                      <a:pt x="104" y="22"/>
                    </a:cubicBezTo>
                    <a:cubicBezTo>
                      <a:pt x="105" y="21"/>
                      <a:pt x="107" y="20"/>
                      <a:pt x="108" y="20"/>
                    </a:cubicBezTo>
                    <a:cubicBezTo>
                      <a:pt x="109" y="19"/>
                      <a:pt x="111" y="20"/>
                      <a:pt x="112" y="20"/>
                    </a:cubicBezTo>
                    <a:cubicBezTo>
                      <a:pt x="122" y="27"/>
                      <a:pt x="122" y="27"/>
                      <a:pt x="122" y="27"/>
                    </a:cubicBezTo>
                    <a:cubicBezTo>
                      <a:pt x="124" y="28"/>
                      <a:pt x="125" y="32"/>
                      <a:pt x="123" y="34"/>
                    </a:cubicBezTo>
                    <a:cubicBezTo>
                      <a:pt x="120" y="40"/>
                      <a:pt x="120" y="40"/>
                      <a:pt x="120" y="40"/>
                    </a:cubicBezTo>
                    <a:cubicBezTo>
                      <a:pt x="125" y="45"/>
                      <a:pt x="129" y="51"/>
                      <a:pt x="132" y="58"/>
                    </a:cubicBezTo>
                    <a:cubicBezTo>
                      <a:pt x="139" y="56"/>
                      <a:pt x="139" y="56"/>
                      <a:pt x="139" y="56"/>
                    </a:cubicBezTo>
                    <a:cubicBezTo>
                      <a:pt x="142" y="56"/>
                      <a:pt x="145" y="58"/>
                      <a:pt x="145" y="61"/>
                    </a:cubicBezTo>
                    <a:cubicBezTo>
                      <a:pt x="148" y="72"/>
                      <a:pt x="148" y="72"/>
                      <a:pt x="148" y="72"/>
                    </a:cubicBezTo>
                    <a:cubicBezTo>
                      <a:pt x="149" y="75"/>
                      <a:pt x="147" y="78"/>
                      <a:pt x="144" y="78"/>
                    </a:cubicBezTo>
                    <a:cubicBezTo>
                      <a:pt x="137" y="80"/>
                      <a:pt x="137" y="80"/>
                      <a:pt x="137" y="80"/>
                    </a:cubicBezTo>
                    <a:cubicBezTo>
                      <a:pt x="137" y="87"/>
                      <a:pt x="136" y="94"/>
                      <a:pt x="133" y="101"/>
                    </a:cubicBezTo>
                    <a:cubicBezTo>
                      <a:pt x="139" y="105"/>
                      <a:pt x="139" y="105"/>
                      <a:pt x="139" y="105"/>
                    </a:cubicBezTo>
                    <a:cubicBezTo>
                      <a:pt x="142" y="106"/>
                      <a:pt x="142" y="110"/>
                      <a:pt x="141" y="113"/>
                    </a:cubicBezTo>
                    <a:cubicBezTo>
                      <a:pt x="135" y="122"/>
                      <a:pt x="135" y="122"/>
                      <a:pt x="135" y="122"/>
                    </a:cubicBezTo>
                    <a:cubicBezTo>
                      <a:pt x="134" y="123"/>
                      <a:pt x="132" y="124"/>
                      <a:pt x="131" y="125"/>
                    </a:cubicBezTo>
                    <a:cubicBezTo>
                      <a:pt x="130" y="125"/>
                      <a:pt x="128" y="125"/>
                      <a:pt x="127" y="124"/>
                    </a:cubicBezTo>
                    <a:cubicBezTo>
                      <a:pt x="121" y="120"/>
                      <a:pt x="121" y="120"/>
                      <a:pt x="121" y="120"/>
                    </a:cubicBezTo>
                    <a:cubicBezTo>
                      <a:pt x="116" y="125"/>
                      <a:pt x="110" y="129"/>
                      <a:pt x="103" y="132"/>
                    </a:cubicBezTo>
                    <a:cubicBezTo>
                      <a:pt x="105" y="139"/>
                      <a:pt x="105" y="139"/>
                      <a:pt x="105" y="139"/>
                    </a:cubicBezTo>
                    <a:cubicBezTo>
                      <a:pt x="105" y="142"/>
                      <a:pt x="104" y="145"/>
                      <a:pt x="100" y="146"/>
                    </a:cubicBezTo>
                    <a:cubicBezTo>
                      <a:pt x="89" y="148"/>
                      <a:pt x="89" y="148"/>
                      <a:pt x="89" y="148"/>
                    </a:cubicBezTo>
                    <a:cubicBezTo>
                      <a:pt x="86" y="149"/>
                      <a:pt x="83" y="147"/>
                      <a:pt x="83" y="144"/>
                    </a:cubicBezTo>
                    <a:cubicBezTo>
                      <a:pt x="81" y="137"/>
                      <a:pt x="81" y="137"/>
                      <a:pt x="81" y="137"/>
                    </a:cubicBezTo>
                    <a:cubicBezTo>
                      <a:pt x="74" y="137"/>
                      <a:pt x="67" y="136"/>
                      <a:pt x="60" y="133"/>
                    </a:cubicBezTo>
                    <a:cubicBezTo>
                      <a:pt x="56" y="139"/>
                      <a:pt x="56" y="139"/>
                      <a:pt x="56" y="139"/>
                    </a:cubicBezTo>
                    <a:cubicBezTo>
                      <a:pt x="56" y="141"/>
                      <a:pt x="54" y="141"/>
                      <a:pt x="53" y="142"/>
                    </a:cubicBezTo>
                    <a:cubicBezTo>
                      <a:pt x="51" y="142"/>
                      <a:pt x="50" y="142"/>
                      <a:pt x="49" y="141"/>
                    </a:cubicBezTo>
                    <a:cubicBezTo>
                      <a:pt x="39" y="135"/>
                      <a:pt x="39" y="135"/>
                      <a:pt x="39" y="135"/>
                    </a:cubicBezTo>
                    <a:cubicBezTo>
                      <a:pt x="36" y="133"/>
                      <a:pt x="36" y="130"/>
                      <a:pt x="37" y="127"/>
                    </a:cubicBezTo>
                    <a:cubicBezTo>
                      <a:pt x="41" y="121"/>
                      <a:pt x="41" y="121"/>
                      <a:pt x="41" y="121"/>
                    </a:cubicBezTo>
                    <a:cubicBezTo>
                      <a:pt x="36" y="116"/>
                      <a:pt x="32" y="110"/>
                      <a:pt x="29" y="104"/>
                    </a:cubicBezTo>
                    <a:cubicBezTo>
                      <a:pt x="22" y="105"/>
                      <a:pt x="22" y="105"/>
                      <a:pt x="22" y="105"/>
                    </a:cubicBezTo>
                    <a:cubicBezTo>
                      <a:pt x="19" y="106"/>
                      <a:pt x="16" y="104"/>
                      <a:pt x="15" y="101"/>
                    </a:cubicBezTo>
                    <a:cubicBezTo>
                      <a:pt x="13" y="90"/>
                      <a:pt x="13" y="90"/>
                      <a:pt x="13" y="90"/>
                    </a:cubicBezTo>
                    <a:cubicBezTo>
                      <a:pt x="12" y="87"/>
                      <a:pt x="14" y="84"/>
                      <a:pt x="17" y="83"/>
                    </a:cubicBezTo>
                    <a:cubicBezTo>
                      <a:pt x="24" y="82"/>
                      <a:pt x="24" y="82"/>
                      <a:pt x="24" y="82"/>
                    </a:cubicBezTo>
                    <a:cubicBezTo>
                      <a:pt x="24" y="74"/>
                      <a:pt x="25" y="67"/>
                      <a:pt x="28" y="60"/>
                    </a:cubicBezTo>
                    <a:cubicBezTo>
                      <a:pt x="22" y="57"/>
                      <a:pt x="22" y="57"/>
                      <a:pt x="22" y="57"/>
                    </a:cubicBezTo>
                    <a:cubicBezTo>
                      <a:pt x="19" y="55"/>
                      <a:pt x="18" y="51"/>
                      <a:pt x="20" y="49"/>
                    </a:cubicBezTo>
                    <a:cubicBezTo>
                      <a:pt x="26" y="39"/>
                      <a:pt x="26" y="39"/>
                      <a:pt x="26" y="39"/>
                    </a:cubicBezTo>
                    <a:cubicBezTo>
                      <a:pt x="27" y="38"/>
                      <a:pt x="28" y="37"/>
                      <a:pt x="30" y="37"/>
                    </a:cubicBezTo>
                    <a:cubicBezTo>
                      <a:pt x="31" y="37"/>
                      <a:pt x="33" y="37"/>
                      <a:pt x="34" y="38"/>
                    </a:cubicBezTo>
                    <a:cubicBezTo>
                      <a:pt x="40" y="41"/>
                      <a:pt x="40" y="41"/>
                      <a:pt x="40" y="41"/>
                    </a:cubicBezTo>
                    <a:cubicBezTo>
                      <a:pt x="45" y="36"/>
                      <a:pt x="51" y="32"/>
                      <a:pt x="57" y="29"/>
                    </a:cubicBezTo>
                    <a:cubicBezTo>
                      <a:pt x="56" y="22"/>
                      <a:pt x="56" y="22"/>
                      <a:pt x="56" y="22"/>
                    </a:cubicBezTo>
                    <a:cubicBezTo>
                      <a:pt x="55" y="19"/>
                      <a:pt x="57" y="16"/>
                      <a:pt x="60" y="16"/>
                    </a:cubicBezTo>
                    <a:cubicBezTo>
                      <a:pt x="71" y="13"/>
                      <a:pt x="71" y="13"/>
                      <a:pt x="71" y="13"/>
                    </a:cubicBezTo>
                    <a:moveTo>
                      <a:pt x="69" y="2"/>
                    </a:moveTo>
                    <a:cubicBezTo>
                      <a:pt x="58" y="5"/>
                      <a:pt x="58" y="5"/>
                      <a:pt x="58" y="5"/>
                    </a:cubicBezTo>
                    <a:cubicBezTo>
                      <a:pt x="49" y="6"/>
                      <a:pt x="44" y="14"/>
                      <a:pt x="45" y="23"/>
                    </a:cubicBezTo>
                    <a:cubicBezTo>
                      <a:pt x="43" y="24"/>
                      <a:pt x="41" y="26"/>
                      <a:pt x="39" y="27"/>
                    </a:cubicBezTo>
                    <a:cubicBezTo>
                      <a:pt x="35" y="25"/>
                      <a:pt x="31" y="25"/>
                      <a:pt x="27" y="26"/>
                    </a:cubicBezTo>
                    <a:cubicBezTo>
                      <a:pt x="23" y="27"/>
                      <a:pt x="19" y="29"/>
                      <a:pt x="17" y="33"/>
                    </a:cubicBezTo>
                    <a:cubicBezTo>
                      <a:pt x="11" y="43"/>
                      <a:pt x="11" y="43"/>
                      <a:pt x="11" y="43"/>
                    </a:cubicBezTo>
                    <a:cubicBezTo>
                      <a:pt x="8" y="47"/>
                      <a:pt x="7" y="51"/>
                      <a:pt x="8" y="56"/>
                    </a:cubicBezTo>
                    <a:cubicBezTo>
                      <a:pt x="9" y="59"/>
                      <a:pt x="11" y="63"/>
                      <a:pt x="14" y="65"/>
                    </a:cubicBezTo>
                    <a:cubicBezTo>
                      <a:pt x="14" y="68"/>
                      <a:pt x="13" y="70"/>
                      <a:pt x="13" y="72"/>
                    </a:cubicBezTo>
                    <a:cubicBezTo>
                      <a:pt x="5" y="75"/>
                      <a:pt x="0" y="84"/>
                      <a:pt x="2" y="92"/>
                    </a:cubicBezTo>
                    <a:cubicBezTo>
                      <a:pt x="4" y="103"/>
                      <a:pt x="4" y="103"/>
                      <a:pt x="4" y="103"/>
                    </a:cubicBezTo>
                    <a:cubicBezTo>
                      <a:pt x="6" y="112"/>
                      <a:pt x="14" y="117"/>
                      <a:pt x="23" y="116"/>
                    </a:cubicBezTo>
                    <a:cubicBezTo>
                      <a:pt x="24" y="118"/>
                      <a:pt x="25" y="120"/>
                      <a:pt x="27" y="122"/>
                    </a:cubicBezTo>
                    <a:cubicBezTo>
                      <a:pt x="25" y="126"/>
                      <a:pt x="25" y="130"/>
                      <a:pt x="25" y="134"/>
                    </a:cubicBezTo>
                    <a:cubicBezTo>
                      <a:pt x="26" y="138"/>
                      <a:pt x="29" y="142"/>
                      <a:pt x="33" y="144"/>
                    </a:cubicBezTo>
                    <a:cubicBezTo>
                      <a:pt x="42" y="150"/>
                      <a:pt x="42" y="150"/>
                      <a:pt x="42" y="150"/>
                    </a:cubicBezTo>
                    <a:cubicBezTo>
                      <a:pt x="46" y="153"/>
                      <a:pt x="51" y="154"/>
                      <a:pt x="55" y="153"/>
                    </a:cubicBezTo>
                    <a:cubicBezTo>
                      <a:pt x="59" y="152"/>
                      <a:pt x="62" y="150"/>
                      <a:pt x="65" y="147"/>
                    </a:cubicBezTo>
                    <a:cubicBezTo>
                      <a:pt x="67" y="147"/>
                      <a:pt x="70" y="148"/>
                      <a:pt x="72" y="148"/>
                    </a:cubicBezTo>
                    <a:cubicBezTo>
                      <a:pt x="75" y="156"/>
                      <a:pt x="83" y="161"/>
                      <a:pt x="92" y="159"/>
                    </a:cubicBezTo>
                    <a:cubicBezTo>
                      <a:pt x="103" y="157"/>
                      <a:pt x="103" y="157"/>
                      <a:pt x="103" y="157"/>
                    </a:cubicBezTo>
                    <a:cubicBezTo>
                      <a:pt x="111" y="155"/>
                      <a:pt x="117" y="147"/>
                      <a:pt x="116" y="138"/>
                    </a:cubicBezTo>
                    <a:cubicBezTo>
                      <a:pt x="118" y="137"/>
                      <a:pt x="120" y="136"/>
                      <a:pt x="122" y="134"/>
                    </a:cubicBezTo>
                    <a:cubicBezTo>
                      <a:pt x="126" y="136"/>
                      <a:pt x="130" y="136"/>
                      <a:pt x="133" y="136"/>
                    </a:cubicBezTo>
                    <a:cubicBezTo>
                      <a:pt x="138" y="135"/>
                      <a:pt x="142" y="132"/>
                      <a:pt x="144" y="128"/>
                    </a:cubicBezTo>
                    <a:cubicBezTo>
                      <a:pt x="150" y="119"/>
                      <a:pt x="150" y="119"/>
                      <a:pt x="150" y="119"/>
                    </a:cubicBezTo>
                    <a:cubicBezTo>
                      <a:pt x="153" y="115"/>
                      <a:pt x="153" y="110"/>
                      <a:pt x="152" y="106"/>
                    </a:cubicBezTo>
                    <a:cubicBezTo>
                      <a:pt x="152" y="102"/>
                      <a:pt x="149" y="99"/>
                      <a:pt x="146" y="96"/>
                    </a:cubicBezTo>
                    <a:cubicBezTo>
                      <a:pt x="147" y="94"/>
                      <a:pt x="147" y="91"/>
                      <a:pt x="148" y="89"/>
                    </a:cubicBezTo>
                    <a:cubicBezTo>
                      <a:pt x="156" y="86"/>
                      <a:pt x="161" y="78"/>
                      <a:pt x="159" y="69"/>
                    </a:cubicBezTo>
                    <a:cubicBezTo>
                      <a:pt x="157" y="58"/>
                      <a:pt x="157" y="58"/>
                      <a:pt x="157" y="58"/>
                    </a:cubicBezTo>
                    <a:cubicBezTo>
                      <a:pt x="155" y="50"/>
                      <a:pt x="147" y="44"/>
                      <a:pt x="138" y="45"/>
                    </a:cubicBezTo>
                    <a:cubicBezTo>
                      <a:pt x="137" y="43"/>
                      <a:pt x="135" y="41"/>
                      <a:pt x="134" y="39"/>
                    </a:cubicBezTo>
                    <a:cubicBezTo>
                      <a:pt x="136" y="36"/>
                      <a:pt x="136" y="32"/>
                      <a:pt x="135" y="28"/>
                    </a:cubicBezTo>
                    <a:cubicBezTo>
                      <a:pt x="134" y="23"/>
                      <a:pt x="132" y="19"/>
                      <a:pt x="128" y="17"/>
                    </a:cubicBezTo>
                    <a:cubicBezTo>
                      <a:pt x="118" y="11"/>
                      <a:pt x="118" y="11"/>
                      <a:pt x="118" y="11"/>
                    </a:cubicBezTo>
                    <a:cubicBezTo>
                      <a:pt x="115" y="8"/>
                      <a:pt x="110" y="8"/>
                      <a:pt x="106" y="9"/>
                    </a:cubicBezTo>
                    <a:cubicBezTo>
                      <a:pt x="102" y="9"/>
                      <a:pt x="98" y="12"/>
                      <a:pt x="96" y="15"/>
                    </a:cubicBezTo>
                    <a:cubicBezTo>
                      <a:pt x="93" y="14"/>
                      <a:pt x="91" y="14"/>
                      <a:pt x="89" y="13"/>
                    </a:cubicBezTo>
                    <a:cubicBezTo>
                      <a:pt x="86" y="5"/>
                      <a:pt x="77" y="0"/>
                      <a:pt x="69" y="2"/>
                    </a:cubicBezTo>
                    <a:close/>
                  </a:path>
                </a:pathLst>
              </a:custGeom>
              <a:solidFill>
                <a:schemeClr val="l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rgbClr val="7F7F7F"/>
                  </a:solidFill>
                  <a:latin typeface="Quattrocento Sans"/>
                  <a:ea typeface="Quattrocento Sans"/>
                  <a:cs typeface="Quattrocento Sans"/>
                  <a:sym typeface="Quattrocento Sans"/>
                </a:endParaRPr>
              </a:p>
            </p:txBody>
          </p:sp>
          <p:sp>
            <p:nvSpPr>
              <p:cNvPr id="326" name="Google Shape;326;p29"/>
              <p:cNvSpPr/>
              <p:nvPr/>
            </p:nvSpPr>
            <p:spPr>
              <a:xfrm>
                <a:off x="6661080" y="536756"/>
                <a:ext cx="306388" cy="306388"/>
              </a:xfrm>
              <a:custGeom>
                <a:rect b="b" l="l" r="r" t="t"/>
                <a:pathLst>
                  <a:path extrusionOk="0" h="81" w="81">
                    <a:moveTo>
                      <a:pt x="48" y="77"/>
                    </a:moveTo>
                    <a:cubicBezTo>
                      <a:pt x="28" y="81"/>
                      <a:pt x="9" y="68"/>
                      <a:pt x="4" y="49"/>
                    </a:cubicBezTo>
                    <a:cubicBezTo>
                      <a:pt x="0" y="29"/>
                      <a:pt x="13" y="9"/>
                      <a:pt x="32" y="5"/>
                    </a:cubicBezTo>
                    <a:cubicBezTo>
                      <a:pt x="52" y="0"/>
                      <a:pt x="72" y="13"/>
                      <a:pt x="76" y="33"/>
                    </a:cubicBezTo>
                    <a:cubicBezTo>
                      <a:pt x="81" y="53"/>
                      <a:pt x="68" y="72"/>
                      <a:pt x="48" y="77"/>
                    </a:cubicBezTo>
                    <a:close/>
                    <a:moveTo>
                      <a:pt x="34" y="10"/>
                    </a:moveTo>
                    <a:cubicBezTo>
                      <a:pt x="17" y="14"/>
                      <a:pt x="6" y="31"/>
                      <a:pt x="10" y="47"/>
                    </a:cubicBezTo>
                    <a:cubicBezTo>
                      <a:pt x="14" y="64"/>
                      <a:pt x="30" y="75"/>
                      <a:pt x="47" y="71"/>
                    </a:cubicBezTo>
                    <a:cubicBezTo>
                      <a:pt x="64" y="67"/>
                      <a:pt x="74" y="51"/>
                      <a:pt x="71" y="34"/>
                    </a:cubicBezTo>
                    <a:cubicBezTo>
                      <a:pt x="67" y="17"/>
                      <a:pt x="50" y="7"/>
                      <a:pt x="34" y="10"/>
                    </a:cubicBezTo>
                    <a:close/>
                  </a:path>
                </a:pathLst>
              </a:custGeom>
              <a:solidFill>
                <a:schemeClr val="l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rgbClr val="7F7F7F"/>
                  </a:solidFill>
                  <a:latin typeface="Quattrocento Sans"/>
                  <a:ea typeface="Quattrocento Sans"/>
                  <a:cs typeface="Quattrocento Sans"/>
                  <a:sym typeface="Quattrocento Sans"/>
                </a:endParaRPr>
              </a:p>
            </p:txBody>
          </p:sp>
          <p:sp>
            <p:nvSpPr>
              <p:cNvPr id="327" name="Google Shape;327;p29"/>
              <p:cNvSpPr/>
              <p:nvPr/>
            </p:nvSpPr>
            <p:spPr>
              <a:xfrm>
                <a:off x="6732517" y="608193"/>
                <a:ext cx="163513" cy="163513"/>
              </a:xfrm>
              <a:custGeom>
                <a:rect b="b" l="l" r="r" t="t"/>
                <a:pathLst>
                  <a:path extrusionOk="0" h="43" w="43">
                    <a:moveTo>
                      <a:pt x="26" y="41"/>
                    </a:moveTo>
                    <a:cubicBezTo>
                      <a:pt x="15" y="43"/>
                      <a:pt x="4" y="37"/>
                      <a:pt x="2" y="26"/>
                    </a:cubicBezTo>
                    <a:cubicBezTo>
                      <a:pt x="0" y="15"/>
                      <a:pt x="6" y="5"/>
                      <a:pt x="17" y="2"/>
                    </a:cubicBezTo>
                    <a:cubicBezTo>
                      <a:pt x="28" y="0"/>
                      <a:pt x="38" y="7"/>
                      <a:pt x="41" y="17"/>
                    </a:cubicBezTo>
                    <a:cubicBezTo>
                      <a:pt x="43" y="28"/>
                      <a:pt x="36" y="39"/>
                      <a:pt x="26" y="41"/>
                    </a:cubicBezTo>
                    <a:close/>
                    <a:moveTo>
                      <a:pt x="18" y="8"/>
                    </a:moveTo>
                    <a:cubicBezTo>
                      <a:pt x="11" y="10"/>
                      <a:pt x="6" y="17"/>
                      <a:pt x="8" y="25"/>
                    </a:cubicBezTo>
                    <a:cubicBezTo>
                      <a:pt x="9" y="32"/>
                      <a:pt x="17" y="37"/>
                      <a:pt x="24" y="35"/>
                    </a:cubicBezTo>
                    <a:cubicBezTo>
                      <a:pt x="32" y="34"/>
                      <a:pt x="37" y="26"/>
                      <a:pt x="35" y="19"/>
                    </a:cubicBezTo>
                    <a:cubicBezTo>
                      <a:pt x="34" y="11"/>
                      <a:pt x="26" y="6"/>
                      <a:pt x="18" y="8"/>
                    </a:cubicBezTo>
                    <a:close/>
                  </a:path>
                </a:pathLst>
              </a:custGeom>
              <a:solidFill>
                <a:schemeClr val="l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rgbClr val="7F7F7F"/>
                  </a:solidFill>
                  <a:latin typeface="Quattrocento Sans"/>
                  <a:ea typeface="Quattrocento Sans"/>
                  <a:cs typeface="Quattrocento Sans"/>
                  <a:sym typeface="Quattrocento Sans"/>
                </a:endParaRPr>
              </a:p>
            </p:txBody>
          </p:sp>
          <p:sp>
            <p:nvSpPr>
              <p:cNvPr id="328" name="Google Shape;328;p29"/>
              <p:cNvSpPr/>
              <p:nvPr/>
            </p:nvSpPr>
            <p:spPr>
              <a:xfrm>
                <a:off x="5621267" y="479606"/>
                <a:ext cx="911225" cy="909638"/>
              </a:xfrm>
              <a:custGeom>
                <a:rect b="b" l="l" r="r" t="t"/>
                <a:pathLst>
                  <a:path extrusionOk="0" h="240" w="241">
                    <a:moveTo>
                      <a:pt x="129" y="17"/>
                    </a:moveTo>
                    <a:cubicBezTo>
                      <a:pt x="134" y="17"/>
                      <a:pt x="138" y="21"/>
                      <a:pt x="138" y="25"/>
                    </a:cubicBezTo>
                    <a:cubicBezTo>
                      <a:pt x="138" y="36"/>
                      <a:pt x="138" y="36"/>
                      <a:pt x="138" y="36"/>
                    </a:cubicBezTo>
                    <a:cubicBezTo>
                      <a:pt x="149" y="38"/>
                      <a:pt x="159" y="42"/>
                      <a:pt x="168" y="48"/>
                    </a:cubicBezTo>
                    <a:cubicBezTo>
                      <a:pt x="175" y="41"/>
                      <a:pt x="175" y="41"/>
                      <a:pt x="175" y="41"/>
                    </a:cubicBezTo>
                    <a:cubicBezTo>
                      <a:pt x="177" y="39"/>
                      <a:pt x="179" y="38"/>
                      <a:pt x="181" y="38"/>
                    </a:cubicBezTo>
                    <a:cubicBezTo>
                      <a:pt x="183" y="38"/>
                      <a:pt x="185" y="39"/>
                      <a:pt x="187" y="41"/>
                    </a:cubicBezTo>
                    <a:cubicBezTo>
                      <a:pt x="199" y="53"/>
                      <a:pt x="199" y="53"/>
                      <a:pt x="199" y="53"/>
                    </a:cubicBezTo>
                    <a:cubicBezTo>
                      <a:pt x="203" y="56"/>
                      <a:pt x="203" y="62"/>
                      <a:pt x="199" y="65"/>
                    </a:cubicBezTo>
                    <a:cubicBezTo>
                      <a:pt x="192" y="73"/>
                      <a:pt x="192" y="73"/>
                      <a:pt x="192" y="73"/>
                    </a:cubicBezTo>
                    <a:cubicBezTo>
                      <a:pt x="198" y="82"/>
                      <a:pt x="202" y="92"/>
                      <a:pt x="204" y="103"/>
                    </a:cubicBezTo>
                    <a:cubicBezTo>
                      <a:pt x="215" y="103"/>
                      <a:pt x="215" y="103"/>
                      <a:pt x="215" y="103"/>
                    </a:cubicBezTo>
                    <a:cubicBezTo>
                      <a:pt x="220" y="103"/>
                      <a:pt x="223" y="106"/>
                      <a:pt x="223" y="111"/>
                    </a:cubicBezTo>
                    <a:cubicBezTo>
                      <a:pt x="223" y="128"/>
                      <a:pt x="223" y="128"/>
                      <a:pt x="223" y="128"/>
                    </a:cubicBezTo>
                    <a:cubicBezTo>
                      <a:pt x="223" y="133"/>
                      <a:pt x="220" y="137"/>
                      <a:pt x="215" y="137"/>
                    </a:cubicBezTo>
                    <a:cubicBezTo>
                      <a:pt x="204" y="137"/>
                      <a:pt x="204" y="137"/>
                      <a:pt x="204" y="137"/>
                    </a:cubicBezTo>
                    <a:cubicBezTo>
                      <a:pt x="202" y="148"/>
                      <a:pt x="198" y="158"/>
                      <a:pt x="192" y="167"/>
                    </a:cubicBezTo>
                    <a:cubicBezTo>
                      <a:pt x="199" y="174"/>
                      <a:pt x="199" y="174"/>
                      <a:pt x="199" y="174"/>
                    </a:cubicBezTo>
                    <a:cubicBezTo>
                      <a:pt x="203" y="178"/>
                      <a:pt x="203" y="183"/>
                      <a:pt x="199" y="186"/>
                    </a:cubicBezTo>
                    <a:cubicBezTo>
                      <a:pt x="187" y="199"/>
                      <a:pt x="187" y="199"/>
                      <a:pt x="187" y="199"/>
                    </a:cubicBezTo>
                    <a:cubicBezTo>
                      <a:pt x="185" y="200"/>
                      <a:pt x="183" y="201"/>
                      <a:pt x="181" y="201"/>
                    </a:cubicBezTo>
                    <a:cubicBezTo>
                      <a:pt x="179" y="201"/>
                      <a:pt x="177" y="200"/>
                      <a:pt x="175" y="199"/>
                    </a:cubicBezTo>
                    <a:cubicBezTo>
                      <a:pt x="168" y="191"/>
                      <a:pt x="168" y="191"/>
                      <a:pt x="168" y="191"/>
                    </a:cubicBezTo>
                    <a:cubicBezTo>
                      <a:pt x="159" y="197"/>
                      <a:pt x="149" y="202"/>
                      <a:pt x="138" y="204"/>
                    </a:cubicBezTo>
                    <a:cubicBezTo>
                      <a:pt x="138" y="214"/>
                      <a:pt x="138" y="214"/>
                      <a:pt x="138" y="214"/>
                    </a:cubicBezTo>
                    <a:cubicBezTo>
                      <a:pt x="138" y="219"/>
                      <a:pt x="134" y="223"/>
                      <a:pt x="129" y="223"/>
                    </a:cubicBezTo>
                    <a:cubicBezTo>
                      <a:pt x="112" y="223"/>
                      <a:pt x="112" y="223"/>
                      <a:pt x="112" y="223"/>
                    </a:cubicBezTo>
                    <a:cubicBezTo>
                      <a:pt x="107" y="223"/>
                      <a:pt x="103" y="219"/>
                      <a:pt x="103" y="214"/>
                    </a:cubicBezTo>
                    <a:cubicBezTo>
                      <a:pt x="103" y="204"/>
                      <a:pt x="103" y="204"/>
                      <a:pt x="103" y="204"/>
                    </a:cubicBezTo>
                    <a:cubicBezTo>
                      <a:pt x="92" y="202"/>
                      <a:pt x="82" y="197"/>
                      <a:pt x="73" y="191"/>
                    </a:cubicBezTo>
                    <a:cubicBezTo>
                      <a:pt x="66" y="199"/>
                      <a:pt x="66" y="199"/>
                      <a:pt x="66" y="199"/>
                    </a:cubicBezTo>
                    <a:cubicBezTo>
                      <a:pt x="64" y="200"/>
                      <a:pt x="62" y="201"/>
                      <a:pt x="60" y="201"/>
                    </a:cubicBezTo>
                    <a:cubicBezTo>
                      <a:pt x="58" y="201"/>
                      <a:pt x="55" y="200"/>
                      <a:pt x="54" y="199"/>
                    </a:cubicBezTo>
                    <a:cubicBezTo>
                      <a:pt x="42" y="186"/>
                      <a:pt x="42" y="186"/>
                      <a:pt x="42" y="186"/>
                    </a:cubicBezTo>
                    <a:cubicBezTo>
                      <a:pt x="38" y="183"/>
                      <a:pt x="38" y="178"/>
                      <a:pt x="42" y="174"/>
                    </a:cubicBezTo>
                    <a:cubicBezTo>
                      <a:pt x="49" y="167"/>
                      <a:pt x="49" y="167"/>
                      <a:pt x="49" y="167"/>
                    </a:cubicBezTo>
                    <a:cubicBezTo>
                      <a:pt x="43" y="158"/>
                      <a:pt x="39" y="148"/>
                      <a:pt x="36" y="137"/>
                    </a:cubicBezTo>
                    <a:cubicBezTo>
                      <a:pt x="26" y="137"/>
                      <a:pt x="26" y="137"/>
                      <a:pt x="26" y="137"/>
                    </a:cubicBezTo>
                    <a:cubicBezTo>
                      <a:pt x="21" y="137"/>
                      <a:pt x="17" y="133"/>
                      <a:pt x="17" y="128"/>
                    </a:cubicBezTo>
                    <a:cubicBezTo>
                      <a:pt x="17" y="111"/>
                      <a:pt x="17" y="111"/>
                      <a:pt x="17" y="111"/>
                    </a:cubicBezTo>
                    <a:cubicBezTo>
                      <a:pt x="17" y="106"/>
                      <a:pt x="21" y="103"/>
                      <a:pt x="26" y="103"/>
                    </a:cubicBezTo>
                    <a:cubicBezTo>
                      <a:pt x="36" y="103"/>
                      <a:pt x="36" y="103"/>
                      <a:pt x="36" y="103"/>
                    </a:cubicBezTo>
                    <a:cubicBezTo>
                      <a:pt x="39" y="92"/>
                      <a:pt x="43" y="82"/>
                      <a:pt x="49" y="73"/>
                    </a:cubicBezTo>
                    <a:cubicBezTo>
                      <a:pt x="42" y="65"/>
                      <a:pt x="42" y="65"/>
                      <a:pt x="42" y="65"/>
                    </a:cubicBezTo>
                    <a:cubicBezTo>
                      <a:pt x="38" y="62"/>
                      <a:pt x="38" y="56"/>
                      <a:pt x="42" y="53"/>
                    </a:cubicBezTo>
                    <a:cubicBezTo>
                      <a:pt x="54" y="41"/>
                      <a:pt x="54" y="41"/>
                      <a:pt x="54" y="41"/>
                    </a:cubicBezTo>
                    <a:cubicBezTo>
                      <a:pt x="55" y="39"/>
                      <a:pt x="58" y="38"/>
                      <a:pt x="60" y="38"/>
                    </a:cubicBezTo>
                    <a:cubicBezTo>
                      <a:pt x="62" y="38"/>
                      <a:pt x="64" y="39"/>
                      <a:pt x="66" y="41"/>
                    </a:cubicBezTo>
                    <a:cubicBezTo>
                      <a:pt x="73" y="48"/>
                      <a:pt x="73" y="48"/>
                      <a:pt x="73" y="48"/>
                    </a:cubicBezTo>
                    <a:cubicBezTo>
                      <a:pt x="82" y="42"/>
                      <a:pt x="92" y="38"/>
                      <a:pt x="103" y="36"/>
                    </a:cubicBezTo>
                    <a:cubicBezTo>
                      <a:pt x="103" y="25"/>
                      <a:pt x="103" y="25"/>
                      <a:pt x="103" y="25"/>
                    </a:cubicBezTo>
                    <a:cubicBezTo>
                      <a:pt x="103" y="21"/>
                      <a:pt x="107" y="17"/>
                      <a:pt x="112" y="17"/>
                    </a:cubicBezTo>
                    <a:cubicBezTo>
                      <a:pt x="129" y="17"/>
                      <a:pt x="129" y="17"/>
                      <a:pt x="129" y="17"/>
                    </a:cubicBezTo>
                    <a:moveTo>
                      <a:pt x="129" y="0"/>
                    </a:moveTo>
                    <a:cubicBezTo>
                      <a:pt x="112" y="0"/>
                      <a:pt x="112" y="0"/>
                      <a:pt x="112" y="0"/>
                    </a:cubicBezTo>
                    <a:cubicBezTo>
                      <a:pt x="99" y="0"/>
                      <a:pt x="88" y="10"/>
                      <a:pt x="86" y="23"/>
                    </a:cubicBezTo>
                    <a:cubicBezTo>
                      <a:pt x="83" y="24"/>
                      <a:pt x="79" y="25"/>
                      <a:pt x="76" y="27"/>
                    </a:cubicBezTo>
                    <a:cubicBezTo>
                      <a:pt x="71" y="23"/>
                      <a:pt x="66" y="21"/>
                      <a:pt x="60" y="21"/>
                    </a:cubicBezTo>
                    <a:cubicBezTo>
                      <a:pt x="53" y="21"/>
                      <a:pt x="46" y="24"/>
                      <a:pt x="42" y="29"/>
                    </a:cubicBezTo>
                    <a:cubicBezTo>
                      <a:pt x="29" y="41"/>
                      <a:pt x="29" y="41"/>
                      <a:pt x="29" y="41"/>
                    </a:cubicBezTo>
                    <a:cubicBezTo>
                      <a:pt x="25" y="46"/>
                      <a:pt x="22" y="52"/>
                      <a:pt x="22" y="59"/>
                    </a:cubicBezTo>
                    <a:cubicBezTo>
                      <a:pt x="22" y="65"/>
                      <a:pt x="24" y="71"/>
                      <a:pt x="28" y="75"/>
                    </a:cubicBezTo>
                    <a:cubicBezTo>
                      <a:pt x="26" y="79"/>
                      <a:pt x="25" y="82"/>
                      <a:pt x="23" y="86"/>
                    </a:cubicBezTo>
                    <a:cubicBezTo>
                      <a:pt x="10" y="87"/>
                      <a:pt x="0" y="98"/>
                      <a:pt x="0" y="111"/>
                    </a:cubicBezTo>
                    <a:cubicBezTo>
                      <a:pt x="0" y="128"/>
                      <a:pt x="0" y="128"/>
                      <a:pt x="0" y="128"/>
                    </a:cubicBezTo>
                    <a:cubicBezTo>
                      <a:pt x="0" y="142"/>
                      <a:pt x="10" y="153"/>
                      <a:pt x="23" y="154"/>
                    </a:cubicBezTo>
                    <a:cubicBezTo>
                      <a:pt x="25" y="157"/>
                      <a:pt x="26" y="161"/>
                      <a:pt x="28" y="164"/>
                    </a:cubicBezTo>
                    <a:cubicBezTo>
                      <a:pt x="24" y="169"/>
                      <a:pt x="22" y="174"/>
                      <a:pt x="22" y="180"/>
                    </a:cubicBezTo>
                    <a:cubicBezTo>
                      <a:pt x="22" y="187"/>
                      <a:pt x="25" y="194"/>
                      <a:pt x="29" y="199"/>
                    </a:cubicBezTo>
                    <a:cubicBezTo>
                      <a:pt x="42" y="211"/>
                      <a:pt x="42" y="211"/>
                      <a:pt x="42" y="211"/>
                    </a:cubicBezTo>
                    <a:cubicBezTo>
                      <a:pt x="46" y="216"/>
                      <a:pt x="53" y="218"/>
                      <a:pt x="60" y="218"/>
                    </a:cubicBezTo>
                    <a:cubicBezTo>
                      <a:pt x="66" y="218"/>
                      <a:pt x="71" y="216"/>
                      <a:pt x="76" y="212"/>
                    </a:cubicBezTo>
                    <a:cubicBezTo>
                      <a:pt x="79" y="214"/>
                      <a:pt x="83" y="216"/>
                      <a:pt x="86" y="217"/>
                    </a:cubicBezTo>
                    <a:cubicBezTo>
                      <a:pt x="88" y="230"/>
                      <a:pt x="99" y="240"/>
                      <a:pt x="112" y="240"/>
                    </a:cubicBezTo>
                    <a:cubicBezTo>
                      <a:pt x="129" y="240"/>
                      <a:pt x="129" y="240"/>
                      <a:pt x="129" y="240"/>
                    </a:cubicBezTo>
                    <a:cubicBezTo>
                      <a:pt x="142" y="240"/>
                      <a:pt x="153" y="230"/>
                      <a:pt x="155" y="217"/>
                    </a:cubicBezTo>
                    <a:cubicBezTo>
                      <a:pt x="158" y="216"/>
                      <a:pt x="161" y="214"/>
                      <a:pt x="165" y="212"/>
                    </a:cubicBezTo>
                    <a:cubicBezTo>
                      <a:pt x="169" y="216"/>
                      <a:pt x="175" y="218"/>
                      <a:pt x="181" y="218"/>
                    </a:cubicBezTo>
                    <a:cubicBezTo>
                      <a:pt x="188" y="218"/>
                      <a:pt x="194" y="216"/>
                      <a:pt x="199" y="211"/>
                    </a:cubicBezTo>
                    <a:cubicBezTo>
                      <a:pt x="211" y="199"/>
                      <a:pt x="211" y="199"/>
                      <a:pt x="211" y="199"/>
                    </a:cubicBezTo>
                    <a:cubicBezTo>
                      <a:pt x="216" y="194"/>
                      <a:pt x="219" y="187"/>
                      <a:pt x="219" y="180"/>
                    </a:cubicBezTo>
                    <a:cubicBezTo>
                      <a:pt x="219" y="174"/>
                      <a:pt x="217" y="169"/>
                      <a:pt x="213" y="164"/>
                    </a:cubicBezTo>
                    <a:cubicBezTo>
                      <a:pt x="215" y="161"/>
                      <a:pt x="216" y="157"/>
                      <a:pt x="217" y="154"/>
                    </a:cubicBezTo>
                    <a:cubicBezTo>
                      <a:pt x="230" y="153"/>
                      <a:pt x="241" y="142"/>
                      <a:pt x="241" y="128"/>
                    </a:cubicBezTo>
                    <a:cubicBezTo>
                      <a:pt x="241" y="111"/>
                      <a:pt x="241" y="111"/>
                      <a:pt x="241" y="111"/>
                    </a:cubicBezTo>
                    <a:cubicBezTo>
                      <a:pt x="241" y="98"/>
                      <a:pt x="230" y="87"/>
                      <a:pt x="217" y="86"/>
                    </a:cubicBezTo>
                    <a:cubicBezTo>
                      <a:pt x="216" y="82"/>
                      <a:pt x="215" y="79"/>
                      <a:pt x="213" y="75"/>
                    </a:cubicBezTo>
                    <a:cubicBezTo>
                      <a:pt x="217" y="71"/>
                      <a:pt x="219" y="65"/>
                      <a:pt x="219" y="59"/>
                    </a:cubicBezTo>
                    <a:cubicBezTo>
                      <a:pt x="219" y="52"/>
                      <a:pt x="216" y="46"/>
                      <a:pt x="211" y="41"/>
                    </a:cubicBezTo>
                    <a:cubicBezTo>
                      <a:pt x="199" y="29"/>
                      <a:pt x="199" y="29"/>
                      <a:pt x="199" y="29"/>
                    </a:cubicBezTo>
                    <a:cubicBezTo>
                      <a:pt x="194" y="24"/>
                      <a:pt x="188" y="21"/>
                      <a:pt x="181" y="21"/>
                    </a:cubicBezTo>
                    <a:cubicBezTo>
                      <a:pt x="175" y="21"/>
                      <a:pt x="169" y="23"/>
                      <a:pt x="165" y="27"/>
                    </a:cubicBezTo>
                    <a:cubicBezTo>
                      <a:pt x="161" y="25"/>
                      <a:pt x="158" y="24"/>
                      <a:pt x="155" y="23"/>
                    </a:cubicBezTo>
                    <a:cubicBezTo>
                      <a:pt x="153" y="10"/>
                      <a:pt x="142" y="0"/>
                      <a:pt x="129" y="0"/>
                    </a:cubicBezTo>
                    <a:close/>
                  </a:path>
                </a:pathLst>
              </a:custGeom>
              <a:solidFill>
                <a:schemeClr val="l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rgbClr val="7F7F7F"/>
                  </a:solidFill>
                  <a:latin typeface="Quattrocento Sans"/>
                  <a:ea typeface="Quattrocento Sans"/>
                  <a:cs typeface="Quattrocento Sans"/>
                  <a:sym typeface="Quattrocento Sans"/>
                </a:endParaRPr>
              </a:p>
            </p:txBody>
          </p:sp>
          <p:sp>
            <p:nvSpPr>
              <p:cNvPr id="329" name="Google Shape;329;p29"/>
              <p:cNvSpPr/>
              <p:nvPr/>
            </p:nvSpPr>
            <p:spPr>
              <a:xfrm>
                <a:off x="5867330" y="722493"/>
                <a:ext cx="419100" cy="423863"/>
              </a:xfrm>
              <a:custGeom>
                <a:rect b="b" l="l" r="r" t="t"/>
                <a:pathLst>
                  <a:path extrusionOk="0" h="112" w="111">
                    <a:moveTo>
                      <a:pt x="55" y="112"/>
                    </a:moveTo>
                    <a:cubicBezTo>
                      <a:pt x="25" y="112"/>
                      <a:pt x="0" y="86"/>
                      <a:pt x="0" y="56"/>
                    </a:cubicBezTo>
                    <a:cubicBezTo>
                      <a:pt x="0" y="25"/>
                      <a:pt x="25" y="0"/>
                      <a:pt x="55" y="0"/>
                    </a:cubicBezTo>
                    <a:cubicBezTo>
                      <a:pt x="86" y="0"/>
                      <a:pt x="111" y="25"/>
                      <a:pt x="111" y="56"/>
                    </a:cubicBezTo>
                    <a:cubicBezTo>
                      <a:pt x="111" y="86"/>
                      <a:pt x="86" y="112"/>
                      <a:pt x="55" y="112"/>
                    </a:cubicBezTo>
                    <a:close/>
                    <a:moveTo>
                      <a:pt x="55" y="9"/>
                    </a:moveTo>
                    <a:cubicBezTo>
                      <a:pt x="29" y="9"/>
                      <a:pt x="8" y="30"/>
                      <a:pt x="8" y="56"/>
                    </a:cubicBezTo>
                    <a:cubicBezTo>
                      <a:pt x="8" y="82"/>
                      <a:pt x="29" y="103"/>
                      <a:pt x="55" y="103"/>
                    </a:cubicBezTo>
                    <a:cubicBezTo>
                      <a:pt x="81" y="103"/>
                      <a:pt x="103" y="82"/>
                      <a:pt x="103" y="56"/>
                    </a:cubicBezTo>
                    <a:cubicBezTo>
                      <a:pt x="103" y="30"/>
                      <a:pt x="81" y="9"/>
                      <a:pt x="55" y="9"/>
                    </a:cubicBezTo>
                    <a:close/>
                  </a:path>
                </a:pathLst>
              </a:custGeom>
              <a:solidFill>
                <a:schemeClr val="l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rgbClr val="7F7F7F"/>
                  </a:solidFill>
                  <a:latin typeface="Quattrocento Sans"/>
                  <a:ea typeface="Quattrocento Sans"/>
                  <a:cs typeface="Quattrocento Sans"/>
                  <a:sym typeface="Quattrocento Sans"/>
                </a:endParaRPr>
              </a:p>
            </p:txBody>
          </p:sp>
          <p:sp>
            <p:nvSpPr>
              <p:cNvPr id="330" name="Google Shape;330;p29"/>
              <p:cNvSpPr/>
              <p:nvPr/>
            </p:nvSpPr>
            <p:spPr>
              <a:xfrm>
                <a:off x="5960992" y="820918"/>
                <a:ext cx="227013" cy="227013"/>
              </a:xfrm>
              <a:custGeom>
                <a:rect b="b" l="l" r="r" t="t"/>
                <a:pathLst>
                  <a:path extrusionOk="0" h="60" w="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8"/>
                    </a:moveTo>
                    <a:cubicBezTo>
                      <a:pt x="19" y="8"/>
                      <a:pt x="9" y="18"/>
                      <a:pt x="9" y="30"/>
                    </a:cubicBezTo>
                    <a:cubicBezTo>
                      <a:pt x="9" y="42"/>
                      <a:pt x="19" y="51"/>
                      <a:pt x="30" y="51"/>
                    </a:cubicBezTo>
                    <a:cubicBezTo>
                      <a:pt x="42" y="51"/>
                      <a:pt x="52" y="42"/>
                      <a:pt x="52" y="30"/>
                    </a:cubicBezTo>
                    <a:cubicBezTo>
                      <a:pt x="52" y="18"/>
                      <a:pt x="42" y="8"/>
                      <a:pt x="30" y="8"/>
                    </a:cubicBezTo>
                    <a:close/>
                  </a:path>
                </a:pathLst>
              </a:custGeom>
              <a:solidFill>
                <a:schemeClr val="lt1"/>
              </a:solidFill>
              <a:ln>
                <a:noFill/>
              </a:ln>
            </p:spPr>
            <p:txBody>
              <a:bodyPr anchorCtr="0" anchor="t" bIns="22850" lIns="45700" spcFirstLastPara="1" rIns="45700" wrap="square" tIns="22850">
                <a:noAutofit/>
              </a:bodyPr>
              <a:lstStyle/>
              <a:p>
                <a:pPr indent="0" lvl="0" marL="0" marR="0" rtl="0" algn="l">
                  <a:spcBef>
                    <a:spcPts val="0"/>
                  </a:spcBef>
                  <a:spcAft>
                    <a:spcPts val="0"/>
                  </a:spcAft>
                  <a:buNone/>
                </a:pPr>
                <a:r>
                  <a:t/>
                </a:r>
                <a:endParaRPr sz="1800">
                  <a:solidFill>
                    <a:srgbClr val="7F7F7F"/>
                  </a:solidFill>
                  <a:latin typeface="Quattrocento Sans"/>
                  <a:ea typeface="Quattrocento Sans"/>
                  <a:cs typeface="Quattrocento Sans"/>
                  <a:sym typeface="Quattrocento Sans"/>
                </a:endParaRPr>
              </a:p>
            </p:txBody>
          </p:sp>
        </p:grpSp>
      </p:grpSp>
      <p:grpSp>
        <p:nvGrpSpPr>
          <p:cNvPr id="331" name="Google Shape;331;p29"/>
          <p:cNvGrpSpPr/>
          <p:nvPr/>
        </p:nvGrpSpPr>
        <p:grpSpPr>
          <a:xfrm>
            <a:off x="553686" y="1369761"/>
            <a:ext cx="845312" cy="843003"/>
            <a:chOff x="387432" y="1014247"/>
            <a:chExt cx="845312" cy="843003"/>
          </a:xfrm>
        </p:grpSpPr>
        <p:sp>
          <p:nvSpPr>
            <p:cNvPr id="332" name="Google Shape;332;p29"/>
            <p:cNvSpPr/>
            <p:nvPr/>
          </p:nvSpPr>
          <p:spPr>
            <a:xfrm rot="10800000">
              <a:off x="387432" y="1014247"/>
              <a:ext cx="845312" cy="843003"/>
            </a:xfrm>
            <a:custGeom>
              <a:rect b="b" l="l" r="r" t="t"/>
              <a:pathLst>
                <a:path extrusionOk="0" h="1608" w="1614">
                  <a:moveTo>
                    <a:pt x="1613" y="1607"/>
                  </a:moveTo>
                  <a:lnTo>
                    <a:pt x="1613" y="1607"/>
                  </a:lnTo>
                  <a:cubicBezTo>
                    <a:pt x="0" y="1607"/>
                    <a:pt x="0" y="1607"/>
                    <a:pt x="0" y="1607"/>
                  </a:cubicBezTo>
                  <a:cubicBezTo>
                    <a:pt x="0" y="715"/>
                    <a:pt x="720" y="0"/>
                    <a:pt x="1613" y="0"/>
                  </a:cubicBezTo>
                  <a:lnTo>
                    <a:pt x="1613" y="1607"/>
                  </a:lnTo>
                </a:path>
              </a:pathLst>
            </a:custGeom>
            <a:solidFill>
              <a:srgbClr val="9BBB59"/>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7F7F7F"/>
                </a:solidFill>
                <a:latin typeface="Quattrocento Sans"/>
                <a:ea typeface="Quattrocento Sans"/>
                <a:cs typeface="Quattrocento Sans"/>
                <a:sym typeface="Quattrocento Sans"/>
              </a:endParaRPr>
            </a:p>
          </p:txBody>
        </p:sp>
        <p:sp>
          <p:nvSpPr>
            <p:cNvPr id="333" name="Google Shape;333;p29"/>
            <p:cNvSpPr/>
            <p:nvPr/>
          </p:nvSpPr>
          <p:spPr>
            <a:xfrm>
              <a:off x="549302" y="1167133"/>
              <a:ext cx="369386" cy="364072"/>
            </a:xfrm>
            <a:custGeom>
              <a:rect b="b" l="l" r="r" t="t"/>
              <a:pathLst>
                <a:path extrusionOk="0" h="602" w="602">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4"/>
                    <a:pt x="297" y="544"/>
                  </a:cubicBezTo>
                  <a:cubicBezTo>
                    <a:pt x="431" y="544"/>
                    <a:pt x="544" y="439"/>
                    <a:pt x="544" y="304"/>
                  </a:cubicBezTo>
                  <a:cubicBezTo>
                    <a:pt x="544" y="170"/>
                    <a:pt x="431" y="57"/>
                    <a:pt x="297" y="57"/>
                  </a:cubicBezTo>
                  <a:close/>
                  <a:moveTo>
                    <a:pt x="297" y="481"/>
                  </a:moveTo>
                  <a:lnTo>
                    <a:pt x="297" y="481"/>
                  </a:lnTo>
                  <a:cubicBezTo>
                    <a:pt x="198" y="481"/>
                    <a:pt x="120" y="403"/>
                    <a:pt x="120" y="304"/>
                  </a:cubicBezTo>
                  <a:cubicBezTo>
                    <a:pt x="120" y="205"/>
                    <a:pt x="198" y="120"/>
                    <a:pt x="297" y="120"/>
                  </a:cubicBezTo>
                  <a:cubicBezTo>
                    <a:pt x="396" y="120"/>
                    <a:pt x="481" y="205"/>
                    <a:pt x="481" y="304"/>
                  </a:cubicBezTo>
                  <a:cubicBezTo>
                    <a:pt x="481" y="403"/>
                    <a:pt x="396" y="481"/>
                    <a:pt x="297" y="481"/>
                  </a:cubicBezTo>
                  <a:close/>
                  <a:moveTo>
                    <a:pt x="297" y="177"/>
                  </a:moveTo>
                  <a:lnTo>
                    <a:pt x="297" y="177"/>
                  </a:lnTo>
                  <a:cubicBezTo>
                    <a:pt x="233" y="177"/>
                    <a:pt x="177" y="233"/>
                    <a:pt x="177" y="304"/>
                  </a:cubicBezTo>
                  <a:cubicBezTo>
                    <a:pt x="177" y="368"/>
                    <a:pt x="233" y="424"/>
                    <a:pt x="297" y="424"/>
                  </a:cubicBezTo>
                  <a:cubicBezTo>
                    <a:pt x="368" y="424"/>
                    <a:pt x="424" y="368"/>
                    <a:pt x="424" y="304"/>
                  </a:cubicBezTo>
                  <a:cubicBezTo>
                    <a:pt x="424" y="233"/>
                    <a:pt x="368" y="177"/>
                    <a:pt x="297" y="177"/>
                  </a:cubicBezTo>
                  <a:close/>
                  <a:moveTo>
                    <a:pt x="297" y="361"/>
                  </a:moveTo>
                  <a:lnTo>
                    <a:pt x="297" y="361"/>
                  </a:lnTo>
                  <a:cubicBezTo>
                    <a:pt x="269" y="361"/>
                    <a:pt x="240" y="333"/>
                    <a:pt x="240" y="304"/>
                  </a:cubicBezTo>
                  <a:cubicBezTo>
                    <a:pt x="240" y="269"/>
                    <a:pt x="269" y="248"/>
                    <a:pt x="297" y="248"/>
                  </a:cubicBezTo>
                  <a:cubicBezTo>
                    <a:pt x="332" y="248"/>
                    <a:pt x="354" y="269"/>
                    <a:pt x="354" y="304"/>
                  </a:cubicBezTo>
                  <a:cubicBezTo>
                    <a:pt x="354" y="333"/>
                    <a:pt x="332" y="361"/>
                    <a:pt x="297" y="36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7F7F7F"/>
                </a:solidFill>
                <a:latin typeface="Quattrocento Sans"/>
                <a:ea typeface="Quattrocento Sans"/>
                <a:cs typeface="Quattrocento Sans"/>
                <a:sym typeface="Quattrocento Sans"/>
              </a:endParaRPr>
            </a:p>
          </p:txBody>
        </p:sp>
      </p:grpSp>
      <p:grpSp>
        <p:nvGrpSpPr>
          <p:cNvPr id="334" name="Google Shape;334;p29"/>
          <p:cNvGrpSpPr/>
          <p:nvPr/>
        </p:nvGrpSpPr>
        <p:grpSpPr>
          <a:xfrm>
            <a:off x="541306" y="4491723"/>
            <a:ext cx="845312" cy="843003"/>
            <a:chOff x="541306" y="4468719"/>
            <a:chExt cx="845312" cy="843003"/>
          </a:xfrm>
        </p:grpSpPr>
        <p:sp>
          <p:nvSpPr>
            <p:cNvPr id="335" name="Google Shape;335;p29"/>
            <p:cNvSpPr/>
            <p:nvPr/>
          </p:nvSpPr>
          <p:spPr>
            <a:xfrm rot="10800000">
              <a:off x="541306" y="4468719"/>
              <a:ext cx="845312" cy="843003"/>
            </a:xfrm>
            <a:custGeom>
              <a:rect b="b" l="l" r="r" t="t"/>
              <a:pathLst>
                <a:path extrusionOk="0" h="1608" w="1614">
                  <a:moveTo>
                    <a:pt x="1613" y="1607"/>
                  </a:moveTo>
                  <a:lnTo>
                    <a:pt x="1613" y="1607"/>
                  </a:lnTo>
                  <a:cubicBezTo>
                    <a:pt x="0" y="1607"/>
                    <a:pt x="0" y="1607"/>
                    <a:pt x="0" y="1607"/>
                  </a:cubicBezTo>
                  <a:cubicBezTo>
                    <a:pt x="0" y="715"/>
                    <a:pt x="720" y="0"/>
                    <a:pt x="1613" y="0"/>
                  </a:cubicBezTo>
                  <a:lnTo>
                    <a:pt x="1613" y="1607"/>
                  </a:lnTo>
                </a:path>
              </a:pathLst>
            </a:custGeom>
            <a:solidFill>
              <a:srgbClr val="C0504D"/>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7F7F7F"/>
                </a:solidFill>
                <a:latin typeface="Quattrocento Sans"/>
                <a:ea typeface="Quattrocento Sans"/>
                <a:cs typeface="Quattrocento Sans"/>
                <a:sym typeface="Quattrocento Sans"/>
              </a:endParaRPr>
            </a:p>
          </p:txBody>
        </p:sp>
        <p:sp>
          <p:nvSpPr>
            <p:cNvPr id="336" name="Google Shape;336;p29"/>
            <p:cNvSpPr/>
            <p:nvPr/>
          </p:nvSpPr>
          <p:spPr>
            <a:xfrm>
              <a:off x="689887" y="4605250"/>
              <a:ext cx="395290" cy="446414"/>
            </a:xfrm>
            <a:custGeom>
              <a:rect b="b" l="l" r="r" t="t"/>
              <a:pathLst>
                <a:path extrusionOk="0" h="462" w="444">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7F7F7F"/>
                </a:solidFill>
                <a:latin typeface="Quattrocento Sans"/>
                <a:ea typeface="Quattrocento Sans"/>
                <a:cs typeface="Quattrocento Sans"/>
                <a:sym typeface="Quattrocento Sans"/>
              </a:endParaRPr>
            </a:p>
          </p:txBody>
        </p:sp>
      </p:grpSp>
      <p:sp>
        <p:nvSpPr>
          <p:cNvPr id="337" name="Google Shape;337;p29"/>
          <p:cNvSpPr/>
          <p:nvPr/>
        </p:nvSpPr>
        <p:spPr>
          <a:xfrm flipH="1" rot="10800000">
            <a:off x="1573857" y="4291777"/>
            <a:ext cx="10058400" cy="27432"/>
          </a:xfrm>
          <a:prstGeom prst="rect">
            <a:avLst/>
          </a:prstGeom>
          <a:solidFill>
            <a:srgbClr val="8064A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7F7F7F"/>
              </a:solidFill>
              <a:latin typeface="Quattrocento Sans"/>
              <a:ea typeface="Quattrocento Sans"/>
              <a:cs typeface="Quattrocento Sans"/>
              <a:sym typeface="Quattrocento Sans"/>
            </a:endParaRPr>
          </a:p>
        </p:txBody>
      </p:sp>
      <p:sp>
        <p:nvSpPr>
          <p:cNvPr id="338" name="Google Shape;338;p29"/>
          <p:cNvSpPr/>
          <p:nvPr/>
        </p:nvSpPr>
        <p:spPr>
          <a:xfrm flipH="1" rot="10800000">
            <a:off x="1573857" y="2597735"/>
            <a:ext cx="10058400" cy="27432"/>
          </a:xfrm>
          <a:prstGeom prst="rect">
            <a:avLst/>
          </a:prstGeom>
          <a:solidFill>
            <a:srgbClr val="9BBB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7F7F7F"/>
              </a:solidFill>
              <a:latin typeface="Quattrocento Sans"/>
              <a:ea typeface="Quattrocento Sans"/>
              <a:cs typeface="Quattrocento Sans"/>
              <a:sym typeface="Quattrocento Sans"/>
            </a:endParaRPr>
          </a:p>
        </p:txBody>
      </p:sp>
      <p:sp>
        <p:nvSpPr>
          <p:cNvPr id="339" name="Google Shape;339;p29"/>
          <p:cNvSpPr/>
          <p:nvPr/>
        </p:nvSpPr>
        <p:spPr>
          <a:xfrm flipH="1" rot="10800000">
            <a:off x="1573857" y="6176805"/>
            <a:ext cx="10058400" cy="27432"/>
          </a:xfrm>
          <a:prstGeom prst="rect">
            <a:avLst/>
          </a:prstGeom>
          <a:solidFill>
            <a:srgbClr val="C050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7F7F7F"/>
              </a:solidFill>
              <a:latin typeface="Quattrocento Sans"/>
              <a:ea typeface="Quattrocento Sans"/>
              <a:cs typeface="Quattrocento Sans"/>
              <a:sym typeface="Quattrocento Sans"/>
            </a:endParaRPr>
          </a:p>
        </p:txBody>
      </p:sp>
      <p:sp>
        <p:nvSpPr>
          <p:cNvPr id="340" name="Google Shape;340;p29"/>
          <p:cNvSpPr txBox="1"/>
          <p:nvPr/>
        </p:nvSpPr>
        <p:spPr>
          <a:xfrm>
            <a:off x="1583140" y="1664190"/>
            <a:ext cx="1047496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7F7F7F"/>
                </a:solidFill>
                <a:latin typeface="Quattrocento Sans"/>
                <a:ea typeface="Quattrocento Sans"/>
                <a:cs typeface="Quattrocento Sans"/>
                <a:sym typeface="Quattrocento Sans"/>
              </a:rPr>
              <a:t>Build a supervised learning model to detect fraudulent credit card transactions</a:t>
            </a:r>
            <a:endParaRPr/>
          </a:p>
        </p:txBody>
      </p:sp>
      <p:sp>
        <p:nvSpPr>
          <p:cNvPr id="341" name="Google Shape;341;p29"/>
          <p:cNvSpPr txBox="1"/>
          <p:nvPr/>
        </p:nvSpPr>
        <p:spPr>
          <a:xfrm>
            <a:off x="1583140" y="3137676"/>
            <a:ext cx="9809545"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7F7F7F"/>
                </a:solidFill>
                <a:latin typeface="Quattrocento Sans"/>
                <a:ea typeface="Quattrocento Sans"/>
                <a:cs typeface="Quattrocento Sans"/>
                <a:sym typeface="Quattrocento Sans"/>
              </a:rPr>
              <a:t>5 step approach from data exploration, imputation, expert variable creation, feature selection and data modeling</a:t>
            </a:r>
            <a:endParaRPr/>
          </a:p>
        </p:txBody>
      </p:sp>
      <p:sp>
        <p:nvSpPr>
          <p:cNvPr id="342" name="Google Shape;342;p29"/>
          <p:cNvSpPr txBox="1"/>
          <p:nvPr/>
        </p:nvSpPr>
        <p:spPr>
          <a:xfrm>
            <a:off x="1583140" y="4728558"/>
            <a:ext cx="9103489"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2400" u="none">
                <a:solidFill>
                  <a:srgbClr val="7F7F7F"/>
                </a:solidFill>
                <a:latin typeface="Quattrocento Sans"/>
                <a:ea typeface="Quattrocento Sans"/>
                <a:cs typeface="Quattrocento Sans"/>
                <a:sym typeface="Quattrocento Sans"/>
              </a:rPr>
              <a:t>Our best model, Bootstrap Forest, gave an FDR at 2% of 52.37% on OOT dataset.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4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7F7F7F"/>
              </a:buClr>
              <a:buSzPts val="6000"/>
              <a:buFont typeface="Quattrocento Sans"/>
              <a:buNone/>
            </a:pPr>
            <a:r>
              <a:rPr b="0" i="0" lang="en-US" sz="6000" u="none" cap="none" strike="noStrike">
                <a:solidFill>
                  <a:srgbClr val="7F7F7F"/>
                </a:solidFill>
                <a:latin typeface="Quattrocento Sans"/>
                <a:ea typeface="Quattrocento Sans"/>
                <a:cs typeface="Quattrocento Sans"/>
                <a:sym typeface="Quattrocento Sans"/>
              </a:rPr>
              <a:t>Q&amp;A</a:t>
            </a:r>
            <a:endParaRPr/>
          </a:p>
        </p:txBody>
      </p:sp>
      <p:pic>
        <p:nvPicPr>
          <p:cNvPr id="504" name="Google Shape;504;p47"/>
          <p:cNvPicPr preferRelativeResize="0"/>
          <p:nvPr/>
        </p:nvPicPr>
        <p:blipFill rotWithShape="1">
          <a:blip r:embed="rId3">
            <a:alphaModFix/>
          </a:blip>
          <a:srcRect b="0" l="0" r="0" t="0"/>
          <a:stretch/>
        </p:blipFill>
        <p:spPr>
          <a:xfrm>
            <a:off x="6809117" y="2316698"/>
            <a:ext cx="4097302" cy="40973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48"/>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Expert Variable Creation</a:t>
            </a:r>
            <a:endParaRPr/>
          </a:p>
        </p:txBody>
      </p:sp>
      <p:sp>
        <p:nvSpPr>
          <p:cNvPr id="510" name="Google Shape;510;p48"/>
          <p:cNvSpPr txBox="1"/>
          <p:nvPr/>
        </p:nvSpPr>
        <p:spPr>
          <a:xfrm>
            <a:off x="4623759" y="1380226"/>
            <a:ext cx="7252639" cy="41549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757070"/>
                </a:solidFill>
                <a:latin typeface="Quattrocento Sans"/>
                <a:ea typeface="Quattrocento Sans"/>
                <a:cs typeface="Quattrocento Sans"/>
                <a:sym typeface="Quattrocento Sans"/>
              </a:rPr>
              <a:t>We created 130 expert variables and we kept 40 variables after KS.</a:t>
            </a:r>
            <a:endParaRPr/>
          </a:p>
          <a:p>
            <a:pPr indent="0" lvl="0" marL="0" marR="0" rtl="0" algn="l">
              <a:spcBef>
                <a:spcPts val="0"/>
              </a:spcBef>
              <a:spcAft>
                <a:spcPts val="0"/>
              </a:spcAft>
              <a:buNone/>
            </a:pPr>
            <a:r>
              <a:t/>
            </a:r>
            <a:endParaRPr sz="2400">
              <a:solidFill>
                <a:srgbClr val="757070"/>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sz="2400">
                <a:solidFill>
                  <a:srgbClr val="757070"/>
                </a:solidFill>
                <a:latin typeface="Quattrocento Sans"/>
                <a:ea typeface="Quattrocento Sans"/>
                <a:cs typeface="Quattrocento Sans"/>
                <a:sym typeface="Quattrocento Sans"/>
              </a:rPr>
              <a:t>Since this analysis involves time, with limited data, we chose four different time windows 1, 3, 7, 15 and 30 days. The rationale is to capture more (and different types of) fraudulent records that might be detected in those time windows.</a:t>
            </a:r>
            <a:endParaRPr/>
          </a:p>
          <a:p>
            <a:pPr indent="0" lvl="0" marL="0" marR="0" rtl="0" algn="l">
              <a:spcBef>
                <a:spcPts val="0"/>
              </a:spcBef>
              <a:spcAft>
                <a:spcPts val="0"/>
              </a:spcAft>
              <a:buNone/>
            </a:pPr>
            <a:r>
              <a:t/>
            </a:r>
            <a:endParaRPr sz="2400">
              <a:solidFill>
                <a:srgbClr val="757070"/>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sz="2400">
                <a:solidFill>
                  <a:srgbClr val="757070"/>
                </a:solidFill>
                <a:latin typeface="Quattrocento Sans"/>
                <a:ea typeface="Quattrocento Sans"/>
                <a:cs typeface="Quattrocento Sans"/>
                <a:sym typeface="Quattrocento Sans"/>
              </a:rPr>
              <a:t>Furthermore, we kept 25 variables after Lasso, we use these 25 to train our models.</a:t>
            </a:r>
            <a:endParaRPr/>
          </a:p>
        </p:txBody>
      </p:sp>
      <p:pic>
        <p:nvPicPr>
          <p:cNvPr descr="A picture containing text, wheel&#10;&#10;Description generated with high confidence" id="511" name="Google Shape;511;p48"/>
          <p:cNvPicPr preferRelativeResize="0"/>
          <p:nvPr/>
        </p:nvPicPr>
        <p:blipFill rotWithShape="1">
          <a:blip r:embed="rId3">
            <a:alphaModFix/>
          </a:blip>
          <a:srcRect b="0" l="0" r="0" t="0"/>
          <a:stretch/>
        </p:blipFill>
        <p:spPr>
          <a:xfrm>
            <a:off x="758596" y="1720840"/>
            <a:ext cx="3416320" cy="34163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0"/>
          <p:cNvSpPr txBox="1"/>
          <p:nvPr>
            <p:ph type="title"/>
          </p:nvPr>
        </p:nvSpPr>
        <p:spPr>
          <a:xfrm>
            <a:off x="1118691" y="2642634"/>
            <a:ext cx="4632251" cy="224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3000"/>
              <a:buFont typeface="Raleway"/>
              <a:buNone/>
            </a:pPr>
            <a:r>
              <a:rPr b="1" i="0" lang="en-US" sz="4000" u="none" cap="none" strike="noStrike">
                <a:solidFill>
                  <a:schemeClr val="lt1"/>
                </a:solidFill>
                <a:latin typeface="Quattrocento Sans"/>
                <a:ea typeface="Quattrocento Sans"/>
                <a:cs typeface="Quattrocento Sans"/>
                <a:sym typeface="Quattrocento Sans"/>
              </a:rPr>
              <a:t>Problem Statement</a:t>
            </a:r>
            <a:endParaRPr b="1" i="0" sz="4000" u="none" cap="none" strike="noStrike">
              <a:solidFill>
                <a:schemeClr val="lt1"/>
              </a:solidFill>
              <a:latin typeface="Quattrocento Sans"/>
              <a:ea typeface="Quattrocento Sans"/>
              <a:cs typeface="Quattrocento Sans"/>
              <a:sym typeface="Quattrocento Sans"/>
            </a:endParaRPr>
          </a:p>
        </p:txBody>
      </p:sp>
      <p:sp>
        <p:nvSpPr>
          <p:cNvPr id="348" name="Google Shape;348;p30"/>
          <p:cNvSpPr txBox="1"/>
          <p:nvPr>
            <p:ph idx="1" type="body"/>
          </p:nvPr>
        </p:nvSpPr>
        <p:spPr>
          <a:xfrm>
            <a:off x="6147758" y="1090861"/>
            <a:ext cx="5785449" cy="4717592"/>
          </a:xfrm>
          <a:prstGeom prst="rect">
            <a:avLst/>
          </a:prstGeom>
          <a:noFill/>
          <a:ln>
            <a:noFill/>
          </a:ln>
        </p:spPr>
        <p:txBody>
          <a:bodyPr anchorCtr="0" anchor="t" bIns="91425" lIns="91425" spcFirstLastPara="1" rIns="91425" wrap="square" tIns="91425">
            <a:noAutofit/>
          </a:bodyPr>
          <a:lstStyle/>
          <a:p>
            <a:pPr indent="-403225" lvl="0" marL="460375" marR="0" rtl="0" algn="l">
              <a:lnSpc>
                <a:spcPct val="115000"/>
              </a:lnSpc>
              <a:spcBef>
                <a:spcPts val="0"/>
              </a:spcBef>
              <a:spcAft>
                <a:spcPts val="0"/>
              </a:spcAft>
              <a:buClr>
                <a:schemeClr val="accent1"/>
              </a:buClr>
              <a:buSzPts val="1300"/>
              <a:buFont typeface="Lato"/>
              <a:buChar char="●"/>
            </a:pPr>
            <a:r>
              <a:rPr b="0" i="0" lang="en-US" sz="2400" u="none" cap="none" strike="noStrike">
                <a:solidFill>
                  <a:schemeClr val="accent1"/>
                </a:solidFill>
                <a:latin typeface="Quattrocento Sans"/>
                <a:ea typeface="Quattrocento Sans"/>
                <a:cs typeface="Quattrocento Sans"/>
                <a:sym typeface="Quattrocento Sans"/>
              </a:rPr>
              <a:t>About 31.8 million U.S. consumers had their credit cards breached in 2014</a:t>
            </a:r>
            <a:endParaRPr/>
          </a:p>
          <a:p>
            <a:pPr indent="-403225" lvl="0" marL="460375" marR="0" rtl="0" algn="l">
              <a:lnSpc>
                <a:spcPct val="115000"/>
              </a:lnSpc>
              <a:spcBef>
                <a:spcPts val="0"/>
              </a:spcBef>
              <a:spcAft>
                <a:spcPts val="0"/>
              </a:spcAft>
              <a:buClr>
                <a:schemeClr val="accent1"/>
              </a:buClr>
              <a:buSzPts val="1300"/>
              <a:buFont typeface="Lato"/>
              <a:buChar char="●"/>
            </a:pPr>
            <a:r>
              <a:rPr b="0" i="0" lang="en-US" sz="2400" u="none" cap="none" strike="noStrike">
                <a:solidFill>
                  <a:schemeClr val="accent1"/>
                </a:solidFill>
                <a:latin typeface="Quattrocento Sans"/>
                <a:ea typeface="Quattrocento Sans"/>
                <a:cs typeface="Quattrocento Sans"/>
                <a:sym typeface="Quattrocento Sans"/>
              </a:rPr>
              <a:t>As per studies in 2007 for every $100 of transaction $0.07 was lost due to fraud</a:t>
            </a:r>
            <a:endParaRPr/>
          </a:p>
          <a:p>
            <a:pPr indent="-403225" lvl="0" marL="460375" marR="0" rtl="0" algn="l">
              <a:lnSpc>
                <a:spcPct val="115000"/>
              </a:lnSpc>
              <a:spcBef>
                <a:spcPts val="0"/>
              </a:spcBef>
              <a:spcAft>
                <a:spcPts val="0"/>
              </a:spcAft>
              <a:buClr>
                <a:schemeClr val="accent1"/>
              </a:buClr>
              <a:buSzPts val="1300"/>
              <a:buFont typeface="Lato"/>
              <a:buChar char="●"/>
            </a:pPr>
            <a:r>
              <a:rPr b="0" i="0" lang="en-US" sz="2400" u="none" cap="none" strike="noStrike">
                <a:solidFill>
                  <a:schemeClr val="accent1"/>
                </a:solidFill>
                <a:latin typeface="Quattrocento Sans"/>
                <a:ea typeface="Quattrocento Sans"/>
                <a:cs typeface="Quattrocento Sans"/>
                <a:sym typeface="Quattrocento Sans"/>
              </a:rPr>
              <a:t>As part of this project we are building a supervised learning model to identify fraudulent credit card transactions</a:t>
            </a:r>
            <a:endParaRPr/>
          </a:p>
          <a:p>
            <a:pPr indent="-320675" lvl="0" marL="460375" marR="0" rtl="0" algn="l">
              <a:lnSpc>
                <a:spcPct val="115000"/>
              </a:lnSpc>
              <a:spcBef>
                <a:spcPts val="0"/>
              </a:spcBef>
              <a:spcAft>
                <a:spcPts val="0"/>
              </a:spcAft>
              <a:buClr>
                <a:schemeClr val="accent1"/>
              </a:buClr>
              <a:buSzPts val="1300"/>
              <a:buFont typeface="Lato"/>
              <a:buNone/>
            </a:pPr>
            <a:r>
              <a:t/>
            </a:r>
            <a:endParaRPr b="0" i="0" sz="2400" u="none" cap="none" strike="noStrike">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1"/>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Process Overview</a:t>
            </a:r>
            <a:endParaRPr/>
          </a:p>
        </p:txBody>
      </p:sp>
      <p:grpSp>
        <p:nvGrpSpPr>
          <p:cNvPr id="354" name="Google Shape;354;p31"/>
          <p:cNvGrpSpPr/>
          <p:nvPr/>
        </p:nvGrpSpPr>
        <p:grpSpPr>
          <a:xfrm rot="-283084">
            <a:off x="445336" y="1811309"/>
            <a:ext cx="1050947" cy="1044768"/>
            <a:chOff x="5013110" y="5059616"/>
            <a:chExt cx="3378533" cy="3379413"/>
          </a:xfrm>
        </p:grpSpPr>
        <p:sp>
          <p:nvSpPr>
            <p:cNvPr id="355" name="Google Shape;355;p31"/>
            <p:cNvSpPr/>
            <p:nvPr/>
          </p:nvSpPr>
          <p:spPr>
            <a:xfrm>
              <a:off x="5013110" y="5059616"/>
              <a:ext cx="3378533" cy="3379413"/>
            </a:xfrm>
            <a:prstGeom prst="ellipse">
              <a:avLst/>
            </a:prstGeom>
            <a:solidFill>
              <a:srgbClr val="8DA9DB">
                <a:alpha val="29803"/>
              </a:srgbClr>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31"/>
            <p:cNvSpPr/>
            <p:nvPr/>
          </p:nvSpPr>
          <p:spPr>
            <a:xfrm>
              <a:off x="5286113" y="5332631"/>
              <a:ext cx="2832537" cy="2833276"/>
            </a:xfrm>
            <a:prstGeom prst="ellipse">
              <a:avLst/>
            </a:prstGeom>
            <a:solidFill>
              <a:srgbClr val="2F5496"/>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57" name="Google Shape;357;p31"/>
          <p:cNvGrpSpPr/>
          <p:nvPr/>
        </p:nvGrpSpPr>
        <p:grpSpPr>
          <a:xfrm>
            <a:off x="530638" y="1775133"/>
            <a:ext cx="11269725" cy="1145342"/>
            <a:chOff x="530638" y="1775133"/>
            <a:chExt cx="11269725" cy="1145342"/>
          </a:xfrm>
        </p:grpSpPr>
        <p:cxnSp>
          <p:nvCxnSpPr>
            <p:cNvPr id="358" name="Google Shape;358;p31"/>
            <p:cNvCxnSpPr/>
            <p:nvPr/>
          </p:nvCxnSpPr>
          <p:spPr>
            <a:xfrm flipH="1" rot="10800000">
              <a:off x="4145391" y="2340495"/>
              <a:ext cx="1356300" cy="904"/>
            </a:xfrm>
            <a:prstGeom prst="straightConnector1">
              <a:avLst/>
            </a:prstGeom>
            <a:noFill/>
            <a:ln cap="flat" cmpd="sng" w="38100">
              <a:solidFill>
                <a:schemeClr val="dk1"/>
              </a:solidFill>
              <a:prstDash val="solid"/>
              <a:miter lim="800000"/>
              <a:headEnd len="sm" w="sm" type="none"/>
              <a:tailEnd len="med" w="med" type="oval"/>
            </a:ln>
          </p:spPr>
        </p:cxnSp>
        <p:sp>
          <p:nvSpPr>
            <p:cNvPr id="359" name="Google Shape;359;p31"/>
            <p:cNvSpPr/>
            <p:nvPr/>
          </p:nvSpPr>
          <p:spPr>
            <a:xfrm rot="-5400000">
              <a:off x="3156381" y="1850338"/>
              <a:ext cx="974296" cy="980315"/>
            </a:xfrm>
            <a:prstGeom prst="arc">
              <a:avLst>
                <a:gd fmla="val 2657162" name="adj1"/>
                <a:gd fmla="val 8176062"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0" name="Google Shape;360;p31"/>
            <p:cNvGrpSpPr/>
            <p:nvPr/>
          </p:nvGrpSpPr>
          <p:grpSpPr>
            <a:xfrm>
              <a:off x="3010108" y="1792804"/>
              <a:ext cx="1133321" cy="1127671"/>
              <a:chOff x="3437635" y="3917394"/>
              <a:chExt cx="1133321" cy="1127671"/>
            </a:xfrm>
          </p:grpSpPr>
          <p:grpSp>
            <p:nvGrpSpPr>
              <p:cNvPr id="361" name="Google Shape;361;p31"/>
              <p:cNvGrpSpPr/>
              <p:nvPr/>
            </p:nvGrpSpPr>
            <p:grpSpPr>
              <a:xfrm rot="-283084">
                <a:off x="3478822" y="3958846"/>
                <a:ext cx="1050947" cy="1044768"/>
                <a:chOff x="5013110" y="5059616"/>
                <a:chExt cx="3378533" cy="3379413"/>
              </a:xfrm>
            </p:grpSpPr>
            <p:sp>
              <p:nvSpPr>
                <p:cNvPr id="362" name="Google Shape;362;p31"/>
                <p:cNvSpPr/>
                <p:nvPr/>
              </p:nvSpPr>
              <p:spPr>
                <a:xfrm>
                  <a:off x="5013110" y="5059616"/>
                  <a:ext cx="3378533" cy="3379413"/>
                </a:xfrm>
                <a:prstGeom prst="ellipse">
                  <a:avLst/>
                </a:prstGeom>
                <a:solidFill>
                  <a:srgbClr val="7F7F7F">
                    <a:alpha val="29803"/>
                  </a:srgbClr>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31"/>
                <p:cNvSpPr/>
                <p:nvPr/>
              </p:nvSpPr>
              <p:spPr>
                <a:xfrm>
                  <a:off x="5286108" y="5332684"/>
                  <a:ext cx="2832536" cy="2833274"/>
                </a:xfrm>
                <a:prstGeom prst="ellipse">
                  <a:avLst/>
                </a:prstGeom>
                <a:solidFill>
                  <a:srgbClr val="7F7F7F"/>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4" name="Google Shape;364;p31"/>
              <p:cNvSpPr/>
              <p:nvPr/>
            </p:nvSpPr>
            <p:spPr>
              <a:xfrm>
                <a:off x="3784821" y="4305039"/>
                <a:ext cx="422995" cy="323670"/>
              </a:xfrm>
              <a:custGeom>
                <a:rect b="b" l="l" r="r" t="t"/>
                <a:pathLst>
                  <a:path extrusionOk="0" h="382" w="497">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365" name="Google Shape;365;p31"/>
            <p:cNvCxnSpPr/>
            <p:nvPr/>
          </p:nvCxnSpPr>
          <p:spPr>
            <a:xfrm>
              <a:off x="6667409" y="2341397"/>
              <a:ext cx="1430908" cy="0"/>
            </a:xfrm>
            <a:prstGeom prst="straightConnector1">
              <a:avLst/>
            </a:prstGeom>
            <a:noFill/>
            <a:ln cap="flat" cmpd="sng" w="38100">
              <a:solidFill>
                <a:schemeClr val="dk1"/>
              </a:solidFill>
              <a:prstDash val="solid"/>
              <a:miter lim="800000"/>
              <a:headEnd len="sm" w="sm" type="none"/>
              <a:tailEnd len="med" w="med" type="oval"/>
            </a:ln>
          </p:spPr>
        </p:cxnSp>
        <p:sp>
          <p:nvSpPr>
            <p:cNvPr id="366" name="Google Shape;366;p31"/>
            <p:cNvSpPr/>
            <p:nvPr/>
          </p:nvSpPr>
          <p:spPr>
            <a:xfrm rot="-5400000">
              <a:off x="5671535" y="1844313"/>
              <a:ext cx="974296" cy="980315"/>
            </a:xfrm>
            <a:prstGeom prst="arc">
              <a:avLst>
                <a:gd fmla="val 2657162" name="adj1"/>
                <a:gd fmla="val 8176062"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67" name="Google Shape;367;p31"/>
            <p:cNvCxnSpPr/>
            <p:nvPr/>
          </p:nvCxnSpPr>
          <p:spPr>
            <a:xfrm flipH="1" rot="10800000">
              <a:off x="1522657" y="2322572"/>
              <a:ext cx="1460934" cy="18827"/>
            </a:xfrm>
            <a:prstGeom prst="straightConnector1">
              <a:avLst/>
            </a:prstGeom>
            <a:noFill/>
            <a:ln cap="flat" cmpd="sng" w="38100">
              <a:solidFill>
                <a:schemeClr val="dk1"/>
              </a:solidFill>
              <a:prstDash val="solid"/>
              <a:miter lim="800000"/>
              <a:headEnd len="sm" w="sm" type="none"/>
              <a:tailEnd len="med" w="med" type="oval"/>
            </a:ln>
          </p:spPr>
        </p:cxnSp>
        <p:sp>
          <p:nvSpPr>
            <p:cNvPr id="368" name="Google Shape;368;p31"/>
            <p:cNvSpPr/>
            <p:nvPr/>
          </p:nvSpPr>
          <p:spPr>
            <a:xfrm rot="-5400000">
              <a:off x="533647" y="1850338"/>
              <a:ext cx="974296" cy="980315"/>
            </a:xfrm>
            <a:prstGeom prst="arc">
              <a:avLst>
                <a:gd fmla="val 2657162" name="adj1"/>
                <a:gd fmla="val 8176062"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9" name="Google Shape;369;p31"/>
            <p:cNvGrpSpPr/>
            <p:nvPr/>
          </p:nvGrpSpPr>
          <p:grpSpPr>
            <a:xfrm rot="-283084">
              <a:off x="5569395" y="1818111"/>
              <a:ext cx="1050947" cy="1044768"/>
              <a:chOff x="5013110" y="5059616"/>
              <a:chExt cx="3378533" cy="3379413"/>
            </a:xfrm>
          </p:grpSpPr>
          <p:sp>
            <p:nvSpPr>
              <p:cNvPr id="370" name="Google Shape;370;p31"/>
              <p:cNvSpPr/>
              <p:nvPr/>
            </p:nvSpPr>
            <p:spPr>
              <a:xfrm>
                <a:off x="5013110" y="5059616"/>
                <a:ext cx="3378533" cy="3379413"/>
              </a:xfrm>
              <a:prstGeom prst="ellipse">
                <a:avLst/>
              </a:prstGeom>
              <a:solidFill>
                <a:srgbClr val="00B050">
                  <a:alpha val="29803"/>
                </a:srgbClr>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31"/>
              <p:cNvSpPr/>
              <p:nvPr/>
            </p:nvSpPr>
            <p:spPr>
              <a:xfrm>
                <a:off x="5286107" y="5332685"/>
                <a:ext cx="2832536" cy="2833276"/>
              </a:xfrm>
              <a:prstGeom prst="ellipse">
                <a:avLst/>
              </a:prstGeom>
              <a:solidFill>
                <a:srgbClr val="00B050"/>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72" name="Google Shape;372;p31"/>
            <p:cNvSpPr/>
            <p:nvPr/>
          </p:nvSpPr>
          <p:spPr>
            <a:xfrm>
              <a:off x="797535" y="2149254"/>
              <a:ext cx="346547" cy="346637"/>
            </a:xfrm>
            <a:custGeom>
              <a:rect b="b" l="l" r="r" t="t"/>
              <a:pathLst>
                <a:path extrusionOk="0" h="6844" w="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lt1"/>
            </a:solidFill>
            <a:ln>
              <a:noFill/>
            </a:ln>
          </p:spPr>
          <p:txBody>
            <a:bodyPr anchorCtr="0" anchor="ctr" bIns="60950" lIns="121875" spcFirstLastPara="1" rIns="121875" wrap="square" tIns="60950">
              <a:noAutofit/>
            </a:bodyPr>
            <a:lstStyle/>
            <a:p>
              <a:pPr indent="0" lvl="0" marL="0" marR="0" rtl="0" algn="l">
                <a:spcBef>
                  <a:spcPts val="0"/>
                </a:spcBef>
                <a:spcAft>
                  <a:spcPts val="0"/>
                </a:spcAft>
                <a:buNone/>
              </a:pPr>
              <a:r>
                <a:t/>
              </a:r>
              <a:endParaRPr sz="1800">
                <a:solidFill>
                  <a:srgbClr val="445469"/>
                </a:solidFill>
                <a:latin typeface="Lato Light"/>
                <a:ea typeface="Lato Light"/>
                <a:cs typeface="Lato Light"/>
                <a:sym typeface="Lato Light"/>
              </a:endParaRPr>
            </a:p>
          </p:txBody>
        </p:sp>
        <p:grpSp>
          <p:nvGrpSpPr>
            <p:cNvPr id="373" name="Google Shape;373;p31"/>
            <p:cNvGrpSpPr/>
            <p:nvPr/>
          </p:nvGrpSpPr>
          <p:grpSpPr>
            <a:xfrm rot="-283084">
              <a:off x="8154278" y="1818111"/>
              <a:ext cx="1050947" cy="1044768"/>
              <a:chOff x="5013110" y="5059616"/>
              <a:chExt cx="3378533" cy="3379413"/>
            </a:xfrm>
          </p:grpSpPr>
          <p:sp>
            <p:nvSpPr>
              <p:cNvPr id="374" name="Google Shape;374;p31"/>
              <p:cNvSpPr/>
              <p:nvPr/>
            </p:nvSpPr>
            <p:spPr>
              <a:xfrm>
                <a:off x="5013110" y="5059616"/>
                <a:ext cx="3378533" cy="3379413"/>
              </a:xfrm>
              <a:prstGeom prst="ellipse">
                <a:avLst/>
              </a:prstGeom>
              <a:solidFill>
                <a:srgbClr val="00B0F0">
                  <a:alpha val="29803"/>
                </a:srgbClr>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31"/>
              <p:cNvSpPr/>
              <p:nvPr/>
            </p:nvSpPr>
            <p:spPr>
              <a:xfrm>
                <a:off x="5286107" y="5332685"/>
                <a:ext cx="2832537" cy="2833275"/>
              </a:xfrm>
              <a:prstGeom prst="ellipse">
                <a:avLst/>
              </a:prstGeom>
              <a:solidFill>
                <a:srgbClr val="00B0F0"/>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76" name="Google Shape;376;p31"/>
            <p:cNvCxnSpPr/>
            <p:nvPr/>
          </p:nvCxnSpPr>
          <p:spPr>
            <a:xfrm>
              <a:off x="9221359" y="2339871"/>
              <a:ext cx="1430908" cy="0"/>
            </a:xfrm>
            <a:prstGeom prst="straightConnector1">
              <a:avLst/>
            </a:prstGeom>
            <a:noFill/>
            <a:ln cap="flat" cmpd="sng" w="38100">
              <a:solidFill>
                <a:schemeClr val="dk1"/>
              </a:solidFill>
              <a:prstDash val="solid"/>
              <a:miter lim="800000"/>
              <a:headEnd len="sm" w="sm" type="none"/>
              <a:tailEnd len="med" w="med" type="oval"/>
            </a:ln>
          </p:spPr>
        </p:cxnSp>
        <p:sp>
          <p:nvSpPr>
            <p:cNvPr id="377" name="Google Shape;377;p31"/>
            <p:cNvSpPr/>
            <p:nvPr/>
          </p:nvSpPr>
          <p:spPr>
            <a:xfrm rot="-5400000">
              <a:off x="8225485" y="1842787"/>
              <a:ext cx="974296" cy="980315"/>
            </a:xfrm>
            <a:prstGeom prst="arc">
              <a:avLst>
                <a:gd fmla="val 2657162" name="adj1"/>
                <a:gd fmla="val 8176062"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78" name="Google Shape;378;p31"/>
            <p:cNvGrpSpPr/>
            <p:nvPr/>
          </p:nvGrpSpPr>
          <p:grpSpPr>
            <a:xfrm rot="-283084">
              <a:off x="10708229" y="1816585"/>
              <a:ext cx="1050947" cy="1044768"/>
              <a:chOff x="5013111" y="5059615"/>
              <a:chExt cx="3378533" cy="3379412"/>
            </a:xfrm>
          </p:grpSpPr>
          <p:sp>
            <p:nvSpPr>
              <p:cNvPr id="379" name="Google Shape;379;p31"/>
              <p:cNvSpPr/>
              <p:nvPr/>
            </p:nvSpPr>
            <p:spPr>
              <a:xfrm>
                <a:off x="5013111" y="5059615"/>
                <a:ext cx="3378533" cy="3379412"/>
              </a:xfrm>
              <a:prstGeom prst="ellipse">
                <a:avLst/>
              </a:prstGeom>
              <a:solidFill>
                <a:srgbClr val="7030A0">
                  <a:alpha val="29803"/>
                </a:srgbClr>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31"/>
              <p:cNvSpPr/>
              <p:nvPr/>
            </p:nvSpPr>
            <p:spPr>
              <a:xfrm>
                <a:off x="5286107" y="5332685"/>
                <a:ext cx="2832537" cy="2833275"/>
              </a:xfrm>
              <a:prstGeom prst="ellipse">
                <a:avLst/>
              </a:prstGeom>
              <a:solidFill>
                <a:srgbClr val="7030A0"/>
              </a:solidFill>
              <a:ln>
                <a:noFill/>
              </a:ln>
            </p:spPr>
            <p:txBody>
              <a:bodyPr anchorCtr="0" anchor="ctr" bIns="109700" lIns="219400" spcFirstLastPara="1" rIns="219400" wrap="square" tIns="109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1" name="Google Shape;381;p31"/>
            <p:cNvSpPr/>
            <p:nvPr/>
          </p:nvSpPr>
          <p:spPr>
            <a:xfrm>
              <a:off x="5961170" y="2131681"/>
              <a:ext cx="274320" cy="365760"/>
            </a:xfrm>
            <a:custGeom>
              <a:rect b="b" l="l" r="r" t="t"/>
              <a:pathLst>
                <a:path extrusionOk="0" h="1429" w="1193">
                  <a:moveTo>
                    <a:pt x="599" y="0"/>
                  </a:moveTo>
                  <a:lnTo>
                    <a:pt x="599" y="0"/>
                  </a:lnTo>
                  <a:cubicBezTo>
                    <a:pt x="266" y="0"/>
                    <a:pt x="0" y="266"/>
                    <a:pt x="0" y="592"/>
                  </a:cubicBezTo>
                  <a:cubicBezTo>
                    <a:pt x="0" y="746"/>
                    <a:pt x="59" y="883"/>
                    <a:pt x="154" y="989"/>
                  </a:cubicBezTo>
                  <a:lnTo>
                    <a:pt x="154" y="989"/>
                  </a:lnTo>
                  <a:cubicBezTo>
                    <a:pt x="154" y="989"/>
                    <a:pt x="154" y="989"/>
                    <a:pt x="154" y="995"/>
                  </a:cubicBezTo>
                  <a:cubicBezTo>
                    <a:pt x="166" y="1001"/>
                    <a:pt x="172" y="1013"/>
                    <a:pt x="183" y="1019"/>
                  </a:cubicBezTo>
                  <a:cubicBezTo>
                    <a:pt x="219" y="1061"/>
                    <a:pt x="278" y="1126"/>
                    <a:pt x="320" y="1191"/>
                  </a:cubicBezTo>
                  <a:cubicBezTo>
                    <a:pt x="379" y="1292"/>
                    <a:pt x="350" y="1428"/>
                    <a:pt x="492" y="1428"/>
                  </a:cubicBezTo>
                  <a:cubicBezTo>
                    <a:pt x="581" y="1428"/>
                    <a:pt x="581" y="1428"/>
                    <a:pt x="581" y="1428"/>
                  </a:cubicBezTo>
                  <a:cubicBezTo>
                    <a:pt x="611" y="1428"/>
                    <a:pt x="611" y="1428"/>
                    <a:pt x="611" y="1428"/>
                  </a:cubicBezTo>
                  <a:cubicBezTo>
                    <a:pt x="705" y="1428"/>
                    <a:pt x="705" y="1428"/>
                    <a:pt x="705" y="1428"/>
                  </a:cubicBezTo>
                  <a:cubicBezTo>
                    <a:pt x="842" y="1428"/>
                    <a:pt x="812" y="1292"/>
                    <a:pt x="877" y="1191"/>
                  </a:cubicBezTo>
                  <a:cubicBezTo>
                    <a:pt x="913" y="1126"/>
                    <a:pt x="972" y="1061"/>
                    <a:pt x="1008" y="1025"/>
                  </a:cubicBezTo>
                  <a:cubicBezTo>
                    <a:pt x="1120" y="918"/>
                    <a:pt x="1192" y="764"/>
                    <a:pt x="1192" y="592"/>
                  </a:cubicBezTo>
                  <a:cubicBezTo>
                    <a:pt x="1192" y="266"/>
                    <a:pt x="925" y="0"/>
                    <a:pt x="599" y="0"/>
                  </a:cubicBezTo>
                  <a:close/>
                  <a:moveTo>
                    <a:pt x="818" y="859"/>
                  </a:moveTo>
                  <a:lnTo>
                    <a:pt x="818" y="859"/>
                  </a:lnTo>
                  <a:cubicBezTo>
                    <a:pt x="800" y="883"/>
                    <a:pt x="771" y="918"/>
                    <a:pt x="747" y="954"/>
                  </a:cubicBezTo>
                  <a:cubicBezTo>
                    <a:pt x="717" y="1013"/>
                    <a:pt x="729" y="1090"/>
                    <a:pt x="652" y="1090"/>
                  </a:cubicBezTo>
                  <a:cubicBezTo>
                    <a:pt x="605" y="1090"/>
                    <a:pt x="605" y="1090"/>
                    <a:pt x="605" y="1090"/>
                  </a:cubicBezTo>
                  <a:cubicBezTo>
                    <a:pt x="587" y="1090"/>
                    <a:pt x="587" y="1090"/>
                    <a:pt x="587" y="1090"/>
                  </a:cubicBezTo>
                  <a:cubicBezTo>
                    <a:pt x="539" y="1090"/>
                    <a:pt x="539" y="1090"/>
                    <a:pt x="539" y="1090"/>
                  </a:cubicBezTo>
                  <a:cubicBezTo>
                    <a:pt x="462" y="1090"/>
                    <a:pt x="480" y="1013"/>
                    <a:pt x="450" y="954"/>
                  </a:cubicBezTo>
                  <a:cubicBezTo>
                    <a:pt x="427" y="918"/>
                    <a:pt x="391" y="877"/>
                    <a:pt x="373" y="859"/>
                  </a:cubicBezTo>
                  <a:cubicBezTo>
                    <a:pt x="367" y="853"/>
                    <a:pt x="361" y="847"/>
                    <a:pt x="361" y="841"/>
                  </a:cubicBezTo>
                  <a:cubicBezTo>
                    <a:pt x="355" y="841"/>
                    <a:pt x="355" y="841"/>
                    <a:pt x="355" y="841"/>
                  </a:cubicBezTo>
                  <a:lnTo>
                    <a:pt x="355" y="841"/>
                  </a:lnTo>
                  <a:cubicBezTo>
                    <a:pt x="308" y="782"/>
                    <a:pt x="278" y="699"/>
                    <a:pt x="278" y="610"/>
                  </a:cubicBezTo>
                  <a:cubicBezTo>
                    <a:pt x="278" y="420"/>
                    <a:pt x="421" y="266"/>
                    <a:pt x="599" y="266"/>
                  </a:cubicBezTo>
                  <a:cubicBezTo>
                    <a:pt x="777" y="266"/>
                    <a:pt x="919" y="420"/>
                    <a:pt x="919" y="610"/>
                  </a:cubicBezTo>
                  <a:cubicBezTo>
                    <a:pt x="919" y="711"/>
                    <a:pt x="883" y="800"/>
                    <a:pt x="818" y="8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31"/>
            <p:cNvSpPr/>
            <p:nvPr/>
          </p:nvSpPr>
          <p:spPr>
            <a:xfrm>
              <a:off x="10997910" y="2134829"/>
              <a:ext cx="448169" cy="361533"/>
            </a:xfrm>
            <a:custGeom>
              <a:rect b="b" l="l" r="r" t="t"/>
              <a:pathLst>
                <a:path extrusionOk="0" h="21600" w="21086">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lt1"/>
            </a:solidFill>
            <a:ln>
              <a:noFill/>
            </a:ln>
          </p:spPr>
          <p:txBody>
            <a:bodyPr anchorCtr="0" anchor="ctr" bIns="38075" lIns="38075" spcFirstLastPara="1" rIns="38075" wrap="square" tIns="38075">
              <a:noAutofit/>
            </a:bodyPr>
            <a:lstStyle/>
            <a:p>
              <a:pPr indent="0" lvl="0" marL="0" marR="0" rtl="0" algn="l">
                <a:spcBef>
                  <a:spcPts val="0"/>
                </a:spcBef>
                <a:spcAft>
                  <a:spcPts val="0"/>
                </a:spcAft>
                <a:buNone/>
              </a:pPr>
              <a:r>
                <a:t/>
              </a:r>
              <a:endParaRPr sz="2999">
                <a:solidFill>
                  <a:schemeClr val="dk1"/>
                </a:solidFill>
                <a:latin typeface="Lato Light"/>
                <a:ea typeface="Lato Light"/>
                <a:cs typeface="Lato Light"/>
                <a:sym typeface="Lato Light"/>
              </a:endParaRPr>
            </a:p>
          </p:txBody>
        </p:sp>
        <p:sp>
          <p:nvSpPr>
            <p:cNvPr id="383" name="Google Shape;383;p31"/>
            <p:cNvSpPr/>
            <p:nvPr/>
          </p:nvSpPr>
          <p:spPr>
            <a:xfrm>
              <a:off x="8497803" y="2120108"/>
              <a:ext cx="365760" cy="365760"/>
            </a:xfrm>
            <a:custGeom>
              <a:rect b="b" l="l" r="r" t="t"/>
              <a:pathLst>
                <a:path extrusionOk="0" h="470" w="462">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lt1"/>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4" name="Google Shape;384;p31"/>
          <p:cNvSpPr txBox="1"/>
          <p:nvPr/>
        </p:nvSpPr>
        <p:spPr>
          <a:xfrm>
            <a:off x="201247" y="3048606"/>
            <a:ext cx="2335103" cy="1323439"/>
          </a:xfrm>
          <a:prstGeom prst="rect">
            <a:avLst/>
          </a:prstGeom>
          <a:noFill/>
          <a:ln>
            <a:noFill/>
          </a:ln>
        </p:spPr>
        <p:txBody>
          <a:bodyPr anchorCtr="0" anchor="t" bIns="45700" lIns="91425" spcFirstLastPara="1" rIns="91425" wrap="square" tIns="45700">
            <a:noAutofit/>
          </a:bodyPr>
          <a:lstStyle/>
          <a:p>
            <a:pPr indent="-115888" lvl="0" marL="115888" marR="0" rtl="0" algn="l">
              <a:spcBef>
                <a:spcPts val="0"/>
              </a:spcBef>
              <a:spcAft>
                <a:spcPts val="0"/>
              </a:spcAft>
              <a:buClr>
                <a:srgbClr val="7F7F7F"/>
              </a:buClr>
              <a:buSzPts val="2000"/>
              <a:buFont typeface="Arial"/>
              <a:buChar char="•"/>
            </a:pPr>
            <a:r>
              <a:rPr lang="en-US" sz="2000">
                <a:solidFill>
                  <a:srgbClr val="7F7F7F"/>
                </a:solidFill>
                <a:latin typeface="Quattrocento Sans"/>
                <a:ea typeface="Quattrocento Sans"/>
                <a:cs typeface="Quattrocento Sans"/>
                <a:sym typeface="Quattrocento Sans"/>
              </a:rPr>
              <a:t>Data Discovery and initial analysis</a:t>
            </a:r>
            <a:endParaRPr/>
          </a:p>
          <a:p>
            <a:pPr indent="-115888" lvl="0" marL="115888" marR="0" rtl="0" algn="l">
              <a:spcBef>
                <a:spcPts val="0"/>
              </a:spcBef>
              <a:spcAft>
                <a:spcPts val="0"/>
              </a:spcAft>
              <a:buClr>
                <a:srgbClr val="7F7F7F"/>
              </a:buClr>
              <a:buSzPts val="2000"/>
              <a:buFont typeface="Arial"/>
              <a:buChar char="•"/>
            </a:pPr>
            <a:r>
              <a:rPr lang="en-US" sz="2000">
                <a:solidFill>
                  <a:srgbClr val="7F7F7F"/>
                </a:solidFill>
                <a:latin typeface="Quattrocento Sans"/>
                <a:ea typeface="Quattrocento Sans"/>
                <a:cs typeface="Quattrocento Sans"/>
                <a:sym typeface="Quattrocento Sans"/>
              </a:rPr>
              <a:t>Data Visualization and understanding</a:t>
            </a:r>
            <a:endParaRPr/>
          </a:p>
        </p:txBody>
      </p:sp>
      <p:sp>
        <p:nvSpPr>
          <p:cNvPr id="385" name="Google Shape;385;p31"/>
          <p:cNvSpPr txBox="1"/>
          <p:nvPr/>
        </p:nvSpPr>
        <p:spPr>
          <a:xfrm>
            <a:off x="2639587" y="3071748"/>
            <a:ext cx="2367023" cy="1323439"/>
          </a:xfrm>
          <a:prstGeom prst="rect">
            <a:avLst/>
          </a:prstGeom>
          <a:noFill/>
          <a:ln>
            <a:noFill/>
          </a:ln>
        </p:spPr>
        <p:txBody>
          <a:bodyPr anchorCtr="0" anchor="t" bIns="45700" lIns="91425" spcFirstLastPara="1" rIns="91425" wrap="square" tIns="45700">
            <a:noAutofit/>
          </a:bodyPr>
          <a:lstStyle/>
          <a:p>
            <a:pPr indent="-115888" lvl="0" marL="115888" marR="0" rtl="0" algn="l">
              <a:spcBef>
                <a:spcPts val="0"/>
              </a:spcBef>
              <a:spcAft>
                <a:spcPts val="0"/>
              </a:spcAft>
              <a:buClr>
                <a:srgbClr val="7F7F7F"/>
              </a:buClr>
              <a:buSzPts val="2000"/>
              <a:buFont typeface="Arial"/>
              <a:buChar char="•"/>
            </a:pPr>
            <a:r>
              <a:rPr lang="en-US" sz="2000">
                <a:solidFill>
                  <a:srgbClr val="7F7F7F"/>
                </a:solidFill>
                <a:latin typeface="Quattrocento Sans"/>
                <a:ea typeface="Quattrocento Sans"/>
                <a:cs typeface="Quattrocento Sans"/>
                <a:sym typeface="Quattrocento Sans"/>
              </a:rPr>
              <a:t>Expert variable creation</a:t>
            </a:r>
            <a:endParaRPr/>
          </a:p>
          <a:p>
            <a:pPr indent="-115888" lvl="0" marL="115888" marR="0" rtl="0" algn="l">
              <a:spcBef>
                <a:spcPts val="0"/>
              </a:spcBef>
              <a:spcAft>
                <a:spcPts val="0"/>
              </a:spcAft>
              <a:buClr>
                <a:srgbClr val="7F7F7F"/>
              </a:buClr>
              <a:buSzPts val="2000"/>
              <a:buFont typeface="Arial"/>
              <a:buChar char="•"/>
            </a:pPr>
            <a:r>
              <a:rPr lang="en-US" sz="2000">
                <a:solidFill>
                  <a:srgbClr val="7F7F7F"/>
                </a:solidFill>
                <a:latin typeface="Quattrocento Sans"/>
                <a:ea typeface="Quattrocento Sans"/>
                <a:cs typeface="Quattrocento Sans"/>
                <a:sym typeface="Quattrocento Sans"/>
              </a:rPr>
              <a:t>Data imputation</a:t>
            </a:r>
            <a:endParaRPr/>
          </a:p>
          <a:p>
            <a:pPr indent="0" lvl="0" marL="0" marR="0" rtl="0" algn="l">
              <a:spcBef>
                <a:spcPts val="0"/>
              </a:spcBef>
              <a:spcAft>
                <a:spcPts val="0"/>
              </a:spcAft>
              <a:buNone/>
            </a:pPr>
            <a:r>
              <a:t/>
            </a:r>
            <a:endParaRPr sz="2000">
              <a:solidFill>
                <a:srgbClr val="7F7F7F"/>
              </a:solidFill>
              <a:latin typeface="Quattrocento Sans"/>
              <a:ea typeface="Quattrocento Sans"/>
              <a:cs typeface="Quattrocento Sans"/>
              <a:sym typeface="Quattrocento Sans"/>
            </a:endParaRPr>
          </a:p>
        </p:txBody>
      </p:sp>
      <p:sp>
        <p:nvSpPr>
          <p:cNvPr id="386" name="Google Shape;386;p31"/>
          <p:cNvSpPr txBox="1"/>
          <p:nvPr/>
        </p:nvSpPr>
        <p:spPr>
          <a:xfrm>
            <a:off x="5065602" y="3077113"/>
            <a:ext cx="2309971" cy="1015663"/>
          </a:xfrm>
          <a:prstGeom prst="rect">
            <a:avLst/>
          </a:prstGeom>
          <a:noFill/>
          <a:ln>
            <a:noFill/>
          </a:ln>
        </p:spPr>
        <p:txBody>
          <a:bodyPr anchorCtr="0" anchor="t" bIns="45700" lIns="91425" spcFirstLastPara="1" rIns="91425" wrap="square" tIns="45700">
            <a:noAutofit/>
          </a:bodyPr>
          <a:lstStyle/>
          <a:p>
            <a:pPr indent="-115888" lvl="0" marL="115888" marR="0" rtl="0" algn="l">
              <a:spcBef>
                <a:spcPts val="0"/>
              </a:spcBef>
              <a:spcAft>
                <a:spcPts val="0"/>
              </a:spcAft>
              <a:buClr>
                <a:srgbClr val="7F7F7F"/>
              </a:buClr>
              <a:buSzPts val="2000"/>
              <a:buFont typeface="Arial"/>
              <a:buChar char="•"/>
            </a:pPr>
            <a:r>
              <a:rPr lang="en-US" sz="2000">
                <a:solidFill>
                  <a:srgbClr val="7F7F7F"/>
                </a:solidFill>
                <a:latin typeface="Quattrocento Sans"/>
                <a:ea typeface="Quattrocento Sans"/>
                <a:cs typeface="Quattrocento Sans"/>
                <a:sym typeface="Quattrocento Sans"/>
              </a:rPr>
              <a:t>Feature Selection (KS + Forward selection)</a:t>
            </a:r>
            <a:endParaRPr/>
          </a:p>
        </p:txBody>
      </p:sp>
      <p:sp>
        <p:nvSpPr>
          <p:cNvPr id="387" name="Google Shape;387;p31"/>
          <p:cNvSpPr txBox="1"/>
          <p:nvPr/>
        </p:nvSpPr>
        <p:spPr>
          <a:xfrm>
            <a:off x="7801779" y="3083084"/>
            <a:ext cx="2071312" cy="1015663"/>
          </a:xfrm>
          <a:prstGeom prst="rect">
            <a:avLst/>
          </a:prstGeom>
          <a:noFill/>
          <a:ln>
            <a:noFill/>
          </a:ln>
        </p:spPr>
        <p:txBody>
          <a:bodyPr anchorCtr="0" anchor="t" bIns="45700" lIns="91425" spcFirstLastPara="1" rIns="91425" wrap="square" tIns="45700">
            <a:noAutofit/>
          </a:bodyPr>
          <a:lstStyle/>
          <a:p>
            <a:pPr indent="-115888" lvl="0" marL="115888" marR="0" rtl="0" algn="l">
              <a:spcBef>
                <a:spcPts val="0"/>
              </a:spcBef>
              <a:spcAft>
                <a:spcPts val="0"/>
              </a:spcAft>
              <a:buClr>
                <a:srgbClr val="7F7F7F"/>
              </a:buClr>
              <a:buSzPts val="2000"/>
              <a:buFont typeface="Arial"/>
              <a:buChar char="•"/>
            </a:pPr>
            <a:r>
              <a:rPr lang="en-US" sz="2000">
                <a:solidFill>
                  <a:srgbClr val="7F7F7F"/>
                </a:solidFill>
                <a:latin typeface="Quattrocento Sans"/>
                <a:ea typeface="Quattrocento Sans"/>
                <a:cs typeface="Quattrocento Sans"/>
                <a:sym typeface="Quattrocento Sans"/>
              </a:rPr>
              <a:t>Data Partition – Training, OOT and Testing</a:t>
            </a:r>
            <a:endParaRPr/>
          </a:p>
        </p:txBody>
      </p:sp>
      <p:sp>
        <p:nvSpPr>
          <p:cNvPr id="388" name="Google Shape;388;p31"/>
          <p:cNvSpPr txBox="1"/>
          <p:nvPr/>
        </p:nvSpPr>
        <p:spPr>
          <a:xfrm>
            <a:off x="10551344" y="3080261"/>
            <a:ext cx="1921397" cy="707886"/>
          </a:xfrm>
          <a:prstGeom prst="rect">
            <a:avLst/>
          </a:prstGeom>
          <a:noFill/>
          <a:ln>
            <a:noFill/>
          </a:ln>
        </p:spPr>
        <p:txBody>
          <a:bodyPr anchorCtr="0" anchor="t" bIns="45700" lIns="91425" spcFirstLastPara="1" rIns="91425" wrap="square" tIns="45700">
            <a:noAutofit/>
          </a:bodyPr>
          <a:lstStyle/>
          <a:p>
            <a:pPr indent="-115888" lvl="0" marL="115888" marR="0" rtl="0" algn="l">
              <a:spcBef>
                <a:spcPts val="0"/>
              </a:spcBef>
              <a:spcAft>
                <a:spcPts val="0"/>
              </a:spcAft>
              <a:buClr>
                <a:srgbClr val="7F7F7F"/>
              </a:buClr>
              <a:buSzPts val="2000"/>
              <a:buFont typeface="Arial"/>
              <a:buChar char="•"/>
            </a:pPr>
            <a:r>
              <a:rPr lang="en-US" sz="2000">
                <a:solidFill>
                  <a:srgbClr val="7F7F7F"/>
                </a:solidFill>
                <a:latin typeface="Quattrocento Sans"/>
                <a:ea typeface="Quattrocento Sans"/>
                <a:cs typeface="Quattrocento Sans"/>
                <a:sym typeface="Quattrocento Sans"/>
              </a:rPr>
              <a:t>Predictive Modeling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2" name="Shape 392"/>
        <p:cNvGrpSpPr/>
        <p:nvPr/>
      </p:nvGrpSpPr>
      <p:grpSpPr>
        <a:xfrm>
          <a:off x="0" y="0"/>
          <a:ext cx="0" cy="0"/>
          <a:chOff x="0" y="0"/>
          <a:chExt cx="0" cy="0"/>
        </a:xfrm>
      </p:grpSpPr>
      <p:pic>
        <p:nvPicPr>
          <p:cNvPr descr="A close up of a map&#10;&#10;Description generated with very high confidence" id="393" name="Google Shape;393;p32"/>
          <p:cNvPicPr preferRelativeResize="0"/>
          <p:nvPr/>
        </p:nvPicPr>
        <p:blipFill rotWithShape="1">
          <a:blip r:embed="rId3">
            <a:alphaModFix/>
          </a:blip>
          <a:srcRect b="-1" l="32800" r="-1" t="0"/>
          <a:stretch/>
        </p:blipFill>
        <p:spPr>
          <a:xfrm>
            <a:off x="7022191" y="501451"/>
            <a:ext cx="5098027" cy="5855097"/>
          </a:xfrm>
          <a:custGeom>
            <a:rect b="b" l="l" r="r" t="t"/>
            <a:pathLst>
              <a:path extrusionOk="0" h="6857997" w="6313150">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ln>
            <a:noFill/>
          </a:ln>
        </p:spPr>
      </p:pic>
      <p:cxnSp>
        <p:nvCxnSpPr>
          <p:cNvPr id="394" name="Google Shape;394;p32"/>
          <p:cNvCxnSpPr/>
          <p:nvPr/>
        </p:nvCxnSpPr>
        <p:spPr>
          <a:xfrm>
            <a:off x="655320" y="2316480"/>
            <a:ext cx="4572000" cy="0"/>
          </a:xfrm>
          <a:prstGeom prst="straightConnector1">
            <a:avLst/>
          </a:prstGeom>
          <a:noFill/>
          <a:ln cap="sq" cmpd="sng" w="19050">
            <a:solidFill>
              <a:schemeClr val="dk1"/>
            </a:solidFill>
            <a:prstDash val="solid"/>
            <a:miter lim="800000"/>
            <a:headEnd len="sm" w="sm" type="none"/>
            <a:tailEnd len="sm" w="sm" type="none"/>
          </a:ln>
        </p:spPr>
      </p:cxnSp>
      <p:sp>
        <p:nvSpPr>
          <p:cNvPr id="395" name="Google Shape;395;p32"/>
          <p:cNvSpPr txBox="1"/>
          <p:nvPr>
            <p:ph type="title"/>
          </p:nvPr>
        </p:nvSpPr>
        <p:spPr>
          <a:xfrm>
            <a:off x="655320" y="365125"/>
            <a:ext cx="5120114" cy="169279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Data Description</a:t>
            </a:r>
            <a:endParaRPr b="0" i="0" sz="4400" u="none" cap="none" strike="noStrike">
              <a:solidFill>
                <a:srgbClr val="7F7F7F"/>
              </a:solidFill>
              <a:latin typeface="Quattrocento Sans"/>
              <a:ea typeface="Quattrocento Sans"/>
              <a:cs typeface="Quattrocento Sans"/>
              <a:sym typeface="Quattrocento Sans"/>
            </a:endParaRPr>
          </a:p>
        </p:txBody>
      </p:sp>
      <p:sp>
        <p:nvSpPr>
          <p:cNvPr id="396" name="Google Shape;396;p32"/>
          <p:cNvSpPr txBox="1"/>
          <p:nvPr>
            <p:ph idx="1" type="body"/>
          </p:nvPr>
        </p:nvSpPr>
        <p:spPr>
          <a:xfrm>
            <a:off x="369257" y="2581590"/>
            <a:ext cx="7142958" cy="1547958"/>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757070"/>
              </a:buClr>
              <a:buSzPts val="2040"/>
              <a:buFont typeface="Arial"/>
              <a:buChar char="•"/>
            </a:pPr>
            <a:r>
              <a:rPr b="0" i="0" lang="en-US" sz="2040" u="none" cap="none" strike="noStrike">
                <a:solidFill>
                  <a:srgbClr val="757070"/>
                </a:solidFill>
                <a:latin typeface="Quattrocento Sans"/>
                <a:ea typeface="Quattrocento Sans"/>
                <a:cs typeface="Quattrocento Sans"/>
                <a:sym typeface="Quattrocento Sans"/>
              </a:rPr>
              <a:t>One year of credit card transaction data for Gov. Agency</a:t>
            </a:r>
            <a:endParaRPr/>
          </a:p>
          <a:p>
            <a:pPr indent="-228600" lvl="0" marL="228600" marR="0" rtl="0" algn="l">
              <a:lnSpc>
                <a:spcPct val="80000"/>
              </a:lnSpc>
              <a:spcBef>
                <a:spcPts val="1000"/>
              </a:spcBef>
              <a:spcAft>
                <a:spcPts val="0"/>
              </a:spcAft>
              <a:buClr>
                <a:srgbClr val="757070"/>
              </a:buClr>
              <a:buSzPts val="2040"/>
              <a:buFont typeface="Arial"/>
              <a:buChar char="•"/>
            </a:pPr>
            <a:r>
              <a:rPr b="0" i="0" lang="en-US" sz="2040" u="none" cap="none" strike="noStrike">
                <a:solidFill>
                  <a:srgbClr val="757070"/>
                </a:solidFill>
                <a:latin typeface="Quattrocento Sans"/>
                <a:ea typeface="Quattrocento Sans"/>
                <a:cs typeface="Quattrocento Sans"/>
                <a:sym typeface="Quattrocento Sans"/>
              </a:rPr>
              <a:t>96,707 sample transaction labeled with fraud/not fraud</a:t>
            </a:r>
            <a:endParaRPr/>
          </a:p>
          <a:p>
            <a:pPr indent="-228600" lvl="0" marL="228600" marR="0" rtl="0" algn="l">
              <a:lnSpc>
                <a:spcPct val="80000"/>
              </a:lnSpc>
              <a:spcBef>
                <a:spcPts val="1000"/>
              </a:spcBef>
              <a:spcAft>
                <a:spcPts val="0"/>
              </a:spcAft>
              <a:buClr>
                <a:srgbClr val="757070"/>
              </a:buClr>
              <a:buSzPts val="2040"/>
              <a:buFont typeface="Arial"/>
              <a:buChar char="•"/>
            </a:pPr>
            <a:r>
              <a:rPr b="0" i="0" lang="en-US" sz="2040" u="none" cap="none" strike="noStrike">
                <a:solidFill>
                  <a:srgbClr val="757070"/>
                </a:solidFill>
                <a:latin typeface="Quattrocento Sans"/>
                <a:ea typeface="Quattrocento Sans"/>
                <a:cs typeface="Quattrocento Sans"/>
                <a:sym typeface="Quattrocento Sans"/>
              </a:rPr>
              <a:t>6.26 MB and 10 columns</a:t>
            </a:r>
            <a:endParaRPr/>
          </a:p>
          <a:p>
            <a:pPr indent="-228600" lvl="0" marL="228600" marR="0" rtl="0" algn="l">
              <a:lnSpc>
                <a:spcPct val="80000"/>
              </a:lnSpc>
              <a:spcBef>
                <a:spcPts val="1000"/>
              </a:spcBef>
              <a:spcAft>
                <a:spcPts val="0"/>
              </a:spcAft>
              <a:buClr>
                <a:srgbClr val="757070"/>
              </a:buClr>
              <a:buSzPts val="2040"/>
              <a:buFont typeface="Arial"/>
              <a:buChar char="•"/>
            </a:pPr>
            <a:r>
              <a:rPr b="0" i="0" lang="en-US" sz="2040" u="none" cap="none" strike="noStrike">
                <a:solidFill>
                  <a:srgbClr val="757070"/>
                </a:solidFill>
                <a:latin typeface="Quattrocento Sans"/>
                <a:ea typeface="Quattrocento Sans"/>
                <a:cs typeface="Quattrocento Sans"/>
                <a:sym typeface="Quattrocento Sans"/>
              </a:rPr>
              <a:t>The data contains following information:</a:t>
            </a:r>
            <a:endParaRPr/>
          </a:p>
        </p:txBody>
      </p:sp>
      <p:sp>
        <p:nvSpPr>
          <p:cNvPr id="397" name="Google Shape;397;p32"/>
          <p:cNvSpPr txBox="1"/>
          <p:nvPr/>
        </p:nvSpPr>
        <p:spPr>
          <a:xfrm>
            <a:off x="655320" y="4211348"/>
            <a:ext cx="3766280" cy="1938992"/>
          </a:xfrm>
          <a:prstGeom prst="rect">
            <a:avLst/>
          </a:prstGeom>
          <a:noFill/>
          <a:ln>
            <a:noFill/>
          </a:ln>
        </p:spPr>
        <p:txBody>
          <a:bodyPr anchorCtr="0" anchor="t" bIns="45700" lIns="91425" spcFirstLastPara="1" rIns="91425" wrap="square" tIns="45700">
            <a:noAutofit/>
          </a:bodyPr>
          <a:lstStyle/>
          <a:p>
            <a:pPr indent="-285750" lvl="1" marL="742950" marR="0" rtl="0" algn="l">
              <a:spcBef>
                <a:spcPts val="0"/>
              </a:spcBef>
              <a:spcAft>
                <a:spcPts val="0"/>
              </a:spcAft>
              <a:buClr>
                <a:srgbClr val="757070"/>
              </a:buClr>
              <a:buSzPts val="2000"/>
              <a:buFont typeface="Arial"/>
              <a:buChar char="•"/>
            </a:pPr>
            <a:r>
              <a:rPr b="0" i="0" lang="en-US" sz="2000" u="none" cap="none" strike="noStrike">
                <a:solidFill>
                  <a:srgbClr val="757070"/>
                </a:solidFill>
                <a:latin typeface="Quattrocento Sans"/>
                <a:ea typeface="Quattrocento Sans"/>
                <a:cs typeface="Quattrocento Sans"/>
                <a:sym typeface="Quattrocento Sans"/>
              </a:rPr>
              <a:t>Card number</a:t>
            </a:r>
            <a:endParaRPr/>
          </a:p>
          <a:p>
            <a:pPr indent="-285750" lvl="1" marL="742950" marR="0" rtl="0" algn="l">
              <a:spcBef>
                <a:spcPts val="0"/>
              </a:spcBef>
              <a:spcAft>
                <a:spcPts val="0"/>
              </a:spcAft>
              <a:buClr>
                <a:srgbClr val="757070"/>
              </a:buClr>
              <a:buSzPts val="2000"/>
              <a:buFont typeface="Arial"/>
              <a:buChar char="•"/>
            </a:pPr>
            <a:r>
              <a:rPr b="0" i="0" lang="en-US" sz="2000" u="none" cap="none" strike="noStrike">
                <a:solidFill>
                  <a:srgbClr val="757070"/>
                </a:solidFill>
                <a:latin typeface="Quattrocento Sans"/>
                <a:ea typeface="Quattrocento Sans"/>
                <a:cs typeface="Quattrocento Sans"/>
                <a:sym typeface="Quattrocento Sans"/>
              </a:rPr>
              <a:t>Date of transaction</a:t>
            </a:r>
            <a:endParaRPr/>
          </a:p>
          <a:p>
            <a:pPr indent="-285750" lvl="1" marL="742950" marR="0" rtl="0" algn="l">
              <a:spcBef>
                <a:spcPts val="0"/>
              </a:spcBef>
              <a:spcAft>
                <a:spcPts val="0"/>
              </a:spcAft>
              <a:buClr>
                <a:srgbClr val="757070"/>
              </a:buClr>
              <a:buSzPts val="2000"/>
              <a:buFont typeface="Arial"/>
              <a:buChar char="•"/>
            </a:pPr>
            <a:r>
              <a:rPr b="0" i="0" lang="en-US" sz="2000" u="none" cap="none" strike="noStrike">
                <a:solidFill>
                  <a:srgbClr val="757070"/>
                </a:solidFill>
                <a:latin typeface="Quattrocento Sans"/>
                <a:ea typeface="Quattrocento Sans"/>
                <a:cs typeface="Quattrocento Sans"/>
                <a:sym typeface="Quattrocento Sans"/>
              </a:rPr>
              <a:t>Merchant number</a:t>
            </a:r>
            <a:endParaRPr/>
          </a:p>
          <a:p>
            <a:pPr indent="-285750" lvl="1" marL="742950" marR="0" rtl="0" algn="l">
              <a:spcBef>
                <a:spcPts val="0"/>
              </a:spcBef>
              <a:spcAft>
                <a:spcPts val="0"/>
              </a:spcAft>
              <a:buClr>
                <a:srgbClr val="757070"/>
              </a:buClr>
              <a:buSzPts val="2000"/>
              <a:buFont typeface="Arial"/>
              <a:buChar char="•"/>
            </a:pPr>
            <a:r>
              <a:rPr b="0" i="0" lang="en-US" sz="2000" u="none" cap="none" strike="noStrike">
                <a:solidFill>
                  <a:srgbClr val="757070"/>
                </a:solidFill>
                <a:latin typeface="Quattrocento Sans"/>
                <a:ea typeface="Quattrocento Sans"/>
                <a:cs typeface="Quattrocento Sans"/>
                <a:sym typeface="Quattrocento Sans"/>
              </a:rPr>
              <a:t>Merchant description</a:t>
            </a:r>
            <a:endParaRPr/>
          </a:p>
          <a:p>
            <a:pPr indent="-285750" lvl="1" marL="742950" marR="0" rtl="0" algn="l">
              <a:spcBef>
                <a:spcPts val="0"/>
              </a:spcBef>
              <a:spcAft>
                <a:spcPts val="0"/>
              </a:spcAft>
              <a:buClr>
                <a:srgbClr val="757070"/>
              </a:buClr>
              <a:buSzPts val="2000"/>
              <a:buFont typeface="Arial"/>
              <a:buChar char="•"/>
            </a:pPr>
            <a:r>
              <a:rPr b="0" i="0" lang="en-US" sz="2000" u="none" cap="none" strike="noStrike">
                <a:solidFill>
                  <a:srgbClr val="757070"/>
                </a:solidFill>
                <a:latin typeface="Quattrocento Sans"/>
                <a:ea typeface="Quattrocento Sans"/>
                <a:cs typeface="Quattrocento Sans"/>
                <a:sym typeface="Quattrocento Sans"/>
              </a:rPr>
              <a:t>Merchant state</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398" name="Google Shape;398;p32"/>
          <p:cNvSpPr txBox="1"/>
          <p:nvPr/>
        </p:nvSpPr>
        <p:spPr>
          <a:xfrm>
            <a:off x="3940736" y="4129548"/>
            <a:ext cx="3012363" cy="1938992"/>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	</a:t>
            </a:r>
            <a:endParaRPr/>
          </a:p>
          <a:p>
            <a:pPr indent="-285750" lvl="1" marL="742950" marR="0" rtl="0" algn="l">
              <a:spcBef>
                <a:spcPts val="0"/>
              </a:spcBef>
              <a:spcAft>
                <a:spcPts val="0"/>
              </a:spcAft>
              <a:buClr>
                <a:srgbClr val="757070"/>
              </a:buClr>
              <a:buSzPts val="2000"/>
              <a:buFont typeface="Arial"/>
              <a:buChar char="•"/>
            </a:pPr>
            <a:r>
              <a:rPr b="0" i="0" lang="en-US" sz="2000" u="none" cap="none" strike="noStrike">
                <a:solidFill>
                  <a:srgbClr val="757070"/>
                </a:solidFill>
                <a:latin typeface="Quattrocento Sans"/>
                <a:ea typeface="Quattrocento Sans"/>
                <a:cs typeface="Quattrocento Sans"/>
                <a:sym typeface="Quattrocento Sans"/>
              </a:rPr>
              <a:t>Merchant zip	</a:t>
            </a:r>
            <a:endParaRPr/>
          </a:p>
          <a:p>
            <a:pPr indent="-285750" lvl="1" marL="742950" marR="0" rtl="0" algn="l">
              <a:spcBef>
                <a:spcPts val="0"/>
              </a:spcBef>
              <a:spcAft>
                <a:spcPts val="0"/>
              </a:spcAft>
              <a:buClr>
                <a:srgbClr val="757070"/>
              </a:buClr>
              <a:buSzPts val="2000"/>
              <a:buFont typeface="Arial"/>
              <a:buChar char="•"/>
            </a:pPr>
            <a:r>
              <a:rPr b="0" i="0" lang="en-US" sz="2000" u="none" cap="none" strike="noStrike">
                <a:solidFill>
                  <a:srgbClr val="757070"/>
                </a:solidFill>
                <a:latin typeface="Quattrocento Sans"/>
                <a:ea typeface="Quattrocento Sans"/>
                <a:cs typeface="Quattrocento Sans"/>
                <a:sym typeface="Quattrocento Sans"/>
              </a:rPr>
              <a:t>Transaction type	 </a:t>
            </a:r>
            <a:endParaRPr/>
          </a:p>
          <a:p>
            <a:pPr indent="-285750" lvl="1" marL="742950" marR="0" rtl="0" algn="l">
              <a:spcBef>
                <a:spcPts val="0"/>
              </a:spcBef>
              <a:spcAft>
                <a:spcPts val="0"/>
              </a:spcAft>
              <a:buClr>
                <a:srgbClr val="757070"/>
              </a:buClr>
              <a:buSzPts val="2000"/>
              <a:buFont typeface="Arial"/>
              <a:buChar char="•"/>
            </a:pPr>
            <a:r>
              <a:rPr b="0" i="0" lang="en-US" sz="2000" u="none" cap="none" strike="noStrike">
                <a:solidFill>
                  <a:srgbClr val="757070"/>
                </a:solidFill>
                <a:latin typeface="Quattrocento Sans"/>
                <a:ea typeface="Quattrocento Sans"/>
                <a:cs typeface="Quattrocento Sans"/>
                <a:sym typeface="Quattrocento Sans"/>
              </a:rPr>
              <a:t>Transaction amount</a:t>
            </a:r>
            <a:endParaRPr/>
          </a:p>
          <a:p>
            <a:pPr indent="-285750" lvl="1" marL="742950" marR="0" rtl="0" algn="l">
              <a:spcBef>
                <a:spcPts val="0"/>
              </a:spcBef>
              <a:spcAft>
                <a:spcPts val="0"/>
              </a:spcAft>
              <a:buClr>
                <a:srgbClr val="757070"/>
              </a:buClr>
              <a:buSzPts val="2000"/>
              <a:buFont typeface="Arial"/>
              <a:buChar char="•"/>
            </a:pPr>
            <a:r>
              <a:rPr b="0" i="0" lang="en-US" sz="2000" u="none" cap="none" strike="noStrike">
                <a:solidFill>
                  <a:srgbClr val="757070"/>
                </a:solidFill>
                <a:latin typeface="Quattrocento Sans"/>
                <a:ea typeface="Quattrocento Sans"/>
                <a:cs typeface="Quattrocento Sans"/>
                <a:sym typeface="Quattrocento Sans"/>
              </a:rPr>
              <a:t>Fraud label</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33"/>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Data Visualization</a:t>
            </a:r>
            <a:endParaRPr/>
          </a:p>
        </p:txBody>
      </p:sp>
      <p:pic>
        <p:nvPicPr>
          <p:cNvPr id="405" name="Google Shape;405;p33"/>
          <p:cNvPicPr preferRelativeResize="0"/>
          <p:nvPr/>
        </p:nvPicPr>
        <p:blipFill rotWithShape="1">
          <a:blip r:embed="rId3">
            <a:alphaModFix/>
          </a:blip>
          <a:srcRect b="8386" l="2739" r="2615" t="10967"/>
          <a:stretch/>
        </p:blipFill>
        <p:spPr>
          <a:xfrm>
            <a:off x="988142" y="1021505"/>
            <a:ext cx="10365658" cy="53645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34"/>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Data Cleaning</a:t>
            </a:r>
            <a:endParaRPr/>
          </a:p>
        </p:txBody>
      </p:sp>
      <p:sp>
        <p:nvSpPr>
          <p:cNvPr id="411" name="Google Shape;411;p34"/>
          <p:cNvSpPr txBox="1"/>
          <p:nvPr>
            <p:ph idx="1" type="body"/>
          </p:nvPr>
        </p:nvSpPr>
        <p:spPr>
          <a:xfrm>
            <a:off x="838200" y="1348297"/>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757070"/>
              </a:buClr>
              <a:buSzPts val="2590"/>
              <a:buFont typeface="Arial"/>
              <a:buChar char="•"/>
            </a:pPr>
            <a:r>
              <a:rPr b="0" i="0" lang="en-US" sz="2590" u="none" cap="none" strike="noStrike">
                <a:solidFill>
                  <a:srgbClr val="757070"/>
                </a:solidFill>
                <a:latin typeface="Quattrocento Sans"/>
                <a:ea typeface="Quattrocento Sans"/>
                <a:cs typeface="Quattrocento Sans"/>
                <a:sym typeface="Quattrocento Sans"/>
              </a:rPr>
              <a:t>Three variables -- merchnum, merch.state and merch.zip are not 100% populated, with missing values and 0’s. </a:t>
            </a:r>
            <a:endParaRPr/>
          </a:p>
          <a:p>
            <a:pPr indent="-228600" lvl="0" marL="228600" marR="0" rtl="0" algn="l">
              <a:lnSpc>
                <a:spcPct val="80000"/>
              </a:lnSpc>
              <a:spcBef>
                <a:spcPts val="1000"/>
              </a:spcBef>
              <a:spcAft>
                <a:spcPts val="0"/>
              </a:spcAft>
              <a:buClr>
                <a:srgbClr val="757070"/>
              </a:buClr>
              <a:buSzPts val="2590"/>
              <a:buFont typeface="Arial"/>
              <a:buChar char="•"/>
            </a:pPr>
            <a:r>
              <a:rPr b="0" i="0" lang="en-US" sz="2590" u="none" cap="none" strike="noStrike">
                <a:solidFill>
                  <a:srgbClr val="757070"/>
                </a:solidFill>
                <a:latin typeface="Quattrocento Sans"/>
                <a:ea typeface="Quattrocento Sans"/>
                <a:cs typeface="Quattrocento Sans"/>
                <a:sym typeface="Quattrocento Sans"/>
              </a:rPr>
              <a:t>We assigned values to these fields based on merch.description. We considered records with different merch.description as different merchants, and assumed that each merchant should have a unique merchant number, be in one state, and only have one zip code. </a:t>
            </a:r>
            <a:endParaRPr/>
          </a:p>
          <a:p>
            <a:pPr indent="-228600" lvl="0" marL="228600" marR="0" rtl="0" algn="l">
              <a:lnSpc>
                <a:spcPct val="80000"/>
              </a:lnSpc>
              <a:spcBef>
                <a:spcPts val="1000"/>
              </a:spcBef>
              <a:spcAft>
                <a:spcPts val="0"/>
              </a:spcAft>
              <a:buClr>
                <a:srgbClr val="757070"/>
              </a:buClr>
              <a:buSzPts val="2590"/>
              <a:buFont typeface="Arial"/>
              <a:buChar char="•"/>
            </a:pPr>
            <a:r>
              <a:rPr b="0" i="0" lang="en-US" sz="2590" u="none" cap="none" strike="noStrike">
                <a:solidFill>
                  <a:srgbClr val="757070"/>
                </a:solidFill>
                <a:latin typeface="Quattrocento Sans"/>
                <a:ea typeface="Quattrocento Sans"/>
                <a:cs typeface="Quattrocento Sans"/>
                <a:sym typeface="Quattrocento Sans"/>
              </a:rPr>
              <a:t>We skipped missing values while counting linkages to create expert variables</a:t>
            </a:r>
            <a:endParaRPr/>
          </a:p>
          <a:p>
            <a:pPr indent="-228600" lvl="0" marL="228600" marR="0" rtl="0" algn="l">
              <a:lnSpc>
                <a:spcPct val="80000"/>
              </a:lnSpc>
              <a:spcBef>
                <a:spcPts val="1000"/>
              </a:spcBef>
              <a:spcAft>
                <a:spcPts val="0"/>
              </a:spcAft>
              <a:buClr>
                <a:srgbClr val="757070"/>
              </a:buClr>
              <a:buSzPts val="2590"/>
              <a:buFont typeface="Arial"/>
              <a:buChar char="•"/>
            </a:pPr>
            <a:r>
              <a:rPr b="0" i="0" lang="en-US" sz="2590" u="none" cap="none" strike="noStrike">
                <a:solidFill>
                  <a:srgbClr val="757070"/>
                </a:solidFill>
                <a:latin typeface="Quattrocento Sans"/>
                <a:ea typeface="Quattrocento Sans"/>
                <a:cs typeface="Quattrocento Sans"/>
                <a:sym typeface="Quattrocento Sans"/>
              </a:rPr>
              <a:t>Since all these three variables are categorical, we assigned unique values in these fields according to merch.description, and those values were designed to be quite different from other existing values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5"/>
          <p:cNvSpPr txBox="1"/>
          <p:nvPr>
            <p:ph type="title"/>
          </p:nvPr>
        </p:nvSpPr>
        <p:spPr>
          <a:xfrm>
            <a:off x="838200" y="216618"/>
            <a:ext cx="10515600" cy="9288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4400"/>
              <a:buFont typeface="Quattrocento Sans"/>
              <a:buNone/>
            </a:pPr>
            <a:r>
              <a:rPr b="0" i="0" lang="en-US" sz="4400" u="none" cap="none" strike="noStrike">
                <a:solidFill>
                  <a:srgbClr val="7F7F7F"/>
                </a:solidFill>
                <a:latin typeface="Quattrocento Sans"/>
                <a:ea typeface="Quattrocento Sans"/>
                <a:cs typeface="Quattrocento Sans"/>
                <a:sym typeface="Quattrocento Sans"/>
              </a:rPr>
              <a:t>Expert Variable Creation</a:t>
            </a:r>
            <a:endParaRPr/>
          </a:p>
        </p:txBody>
      </p:sp>
      <p:pic>
        <p:nvPicPr>
          <p:cNvPr descr="A picture containing vector graphics&#10;&#10;Description generated with very high confidence" id="417" name="Google Shape;417;p35"/>
          <p:cNvPicPr preferRelativeResize="0"/>
          <p:nvPr/>
        </p:nvPicPr>
        <p:blipFill rotWithShape="1">
          <a:blip r:embed="rId3">
            <a:alphaModFix/>
          </a:blip>
          <a:srcRect b="0" l="0" r="0" t="0"/>
          <a:stretch/>
        </p:blipFill>
        <p:spPr>
          <a:xfrm>
            <a:off x="442122" y="1576496"/>
            <a:ext cx="4038563" cy="4038563"/>
          </a:xfrm>
          <a:prstGeom prst="rect">
            <a:avLst/>
          </a:prstGeom>
          <a:noFill/>
          <a:ln>
            <a:noFill/>
          </a:ln>
        </p:spPr>
      </p:pic>
      <p:pic>
        <p:nvPicPr>
          <p:cNvPr descr="A close up of text on a black background&#10;&#10;Description generated with high confidence" id="418" name="Google Shape;418;p35"/>
          <p:cNvPicPr preferRelativeResize="0"/>
          <p:nvPr/>
        </p:nvPicPr>
        <p:blipFill rotWithShape="1">
          <a:blip r:embed="rId4">
            <a:alphaModFix/>
          </a:blip>
          <a:srcRect b="0" l="0" r="0" t="0"/>
          <a:stretch/>
        </p:blipFill>
        <p:spPr>
          <a:xfrm>
            <a:off x="4886092" y="3869536"/>
            <a:ext cx="914400" cy="914400"/>
          </a:xfrm>
          <a:prstGeom prst="rect">
            <a:avLst/>
          </a:prstGeom>
          <a:noFill/>
          <a:ln>
            <a:noFill/>
          </a:ln>
        </p:spPr>
      </p:pic>
      <p:pic>
        <p:nvPicPr>
          <p:cNvPr descr="A close up of a device&#10;&#10;Description generated with high confidence" id="419" name="Google Shape;419;p35"/>
          <p:cNvPicPr preferRelativeResize="0"/>
          <p:nvPr/>
        </p:nvPicPr>
        <p:blipFill rotWithShape="1">
          <a:blip r:embed="rId5">
            <a:alphaModFix/>
          </a:blip>
          <a:srcRect b="0" l="0" r="0" t="0"/>
          <a:stretch/>
        </p:blipFill>
        <p:spPr>
          <a:xfrm>
            <a:off x="4886092" y="2640436"/>
            <a:ext cx="914400" cy="914400"/>
          </a:xfrm>
          <a:prstGeom prst="rect">
            <a:avLst/>
          </a:prstGeom>
          <a:noFill/>
          <a:ln>
            <a:noFill/>
          </a:ln>
        </p:spPr>
      </p:pic>
      <p:pic>
        <p:nvPicPr>
          <p:cNvPr descr="A close up of a logo&#10;&#10;Description generated with high confidence" id="420" name="Google Shape;420;p35"/>
          <p:cNvPicPr preferRelativeResize="0"/>
          <p:nvPr/>
        </p:nvPicPr>
        <p:blipFill rotWithShape="1">
          <a:blip r:embed="rId6">
            <a:alphaModFix/>
          </a:blip>
          <a:srcRect b="0" l="0" r="0" t="0"/>
          <a:stretch/>
        </p:blipFill>
        <p:spPr>
          <a:xfrm>
            <a:off x="4886092" y="1411336"/>
            <a:ext cx="914400" cy="914400"/>
          </a:xfrm>
          <a:prstGeom prst="rect">
            <a:avLst/>
          </a:prstGeom>
          <a:noFill/>
          <a:ln>
            <a:noFill/>
          </a:ln>
        </p:spPr>
      </p:pic>
      <p:pic>
        <p:nvPicPr>
          <p:cNvPr descr="A close up of a logo&#10;&#10;Description generated with very high confidence" id="421" name="Google Shape;421;p35"/>
          <p:cNvPicPr preferRelativeResize="0"/>
          <p:nvPr/>
        </p:nvPicPr>
        <p:blipFill rotWithShape="1">
          <a:blip r:embed="rId7">
            <a:alphaModFix/>
          </a:blip>
          <a:srcRect b="0" l="0" r="0" t="0"/>
          <a:stretch/>
        </p:blipFill>
        <p:spPr>
          <a:xfrm>
            <a:off x="4886092" y="5098637"/>
            <a:ext cx="914400" cy="914400"/>
          </a:xfrm>
          <a:prstGeom prst="rect">
            <a:avLst/>
          </a:prstGeom>
          <a:noFill/>
          <a:ln>
            <a:noFill/>
          </a:ln>
        </p:spPr>
      </p:pic>
      <p:sp>
        <p:nvSpPr>
          <p:cNvPr id="422" name="Google Shape;422;p35"/>
          <p:cNvSpPr txBox="1"/>
          <p:nvPr/>
        </p:nvSpPr>
        <p:spPr>
          <a:xfrm>
            <a:off x="6096000" y="1347169"/>
            <a:ext cx="565387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757070"/>
                </a:solidFill>
                <a:latin typeface="Quattrocento Sans"/>
                <a:ea typeface="Quattrocento Sans"/>
                <a:cs typeface="Quattrocento Sans"/>
                <a:sym typeface="Quattrocento Sans"/>
              </a:rPr>
              <a:t>Type I</a:t>
            </a:r>
            <a:r>
              <a:rPr lang="en-US" sz="1800">
                <a:solidFill>
                  <a:srgbClr val="757070"/>
                </a:solidFill>
                <a:latin typeface="Quattrocento Sans"/>
                <a:ea typeface="Quattrocento Sans"/>
                <a:cs typeface="Quattrocento Sans"/>
                <a:sym typeface="Quattrocento Sans"/>
              </a:rPr>
              <a:t> variables are intended to capture unusual amounts of transaction, both at the card level and the merchant level</a:t>
            </a:r>
            <a:endParaRPr/>
          </a:p>
        </p:txBody>
      </p:sp>
      <p:sp>
        <p:nvSpPr>
          <p:cNvPr id="423" name="Google Shape;423;p35"/>
          <p:cNvSpPr txBox="1"/>
          <p:nvPr/>
        </p:nvSpPr>
        <p:spPr>
          <a:xfrm>
            <a:off x="6096000" y="2607307"/>
            <a:ext cx="565387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757070"/>
                </a:solidFill>
                <a:latin typeface="Quattrocento Sans"/>
                <a:ea typeface="Quattrocento Sans"/>
                <a:cs typeface="Quattrocento Sans"/>
                <a:sym typeface="Quattrocento Sans"/>
              </a:rPr>
              <a:t>Type 2</a:t>
            </a:r>
            <a:r>
              <a:rPr lang="en-US" sz="1800">
                <a:solidFill>
                  <a:srgbClr val="757070"/>
                </a:solidFill>
                <a:latin typeface="Quattrocento Sans"/>
                <a:ea typeface="Quattrocento Sans"/>
                <a:cs typeface="Quattrocento Sans"/>
                <a:sym typeface="Quattrocento Sans"/>
              </a:rPr>
              <a:t> variables are intended to capture unusual transaction frequency during a set period of time, both at the card level and the merchant level</a:t>
            </a:r>
            <a:endParaRPr/>
          </a:p>
        </p:txBody>
      </p:sp>
      <p:sp>
        <p:nvSpPr>
          <p:cNvPr id="424" name="Google Shape;424;p35"/>
          <p:cNvSpPr txBox="1"/>
          <p:nvPr/>
        </p:nvSpPr>
        <p:spPr>
          <a:xfrm>
            <a:off x="6096000" y="5127582"/>
            <a:ext cx="565387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757070"/>
                </a:solidFill>
                <a:latin typeface="Quattrocento Sans"/>
                <a:ea typeface="Quattrocento Sans"/>
                <a:cs typeface="Quattrocento Sans"/>
                <a:sym typeface="Quattrocento Sans"/>
              </a:rPr>
              <a:t>Type 4</a:t>
            </a:r>
            <a:r>
              <a:rPr lang="en-US" sz="1800">
                <a:solidFill>
                  <a:srgbClr val="757070"/>
                </a:solidFill>
                <a:latin typeface="Quattrocento Sans"/>
                <a:ea typeface="Quattrocento Sans"/>
                <a:cs typeface="Quattrocento Sans"/>
                <a:sym typeface="Quattrocento Sans"/>
              </a:rPr>
              <a:t> are intended to catch card appearance pattern, either for a merchant or for a card holder.</a:t>
            </a:r>
            <a:endParaRPr/>
          </a:p>
        </p:txBody>
      </p:sp>
      <p:sp>
        <p:nvSpPr>
          <p:cNvPr id="425" name="Google Shape;425;p35"/>
          <p:cNvSpPr txBox="1"/>
          <p:nvPr/>
        </p:nvSpPr>
        <p:spPr>
          <a:xfrm>
            <a:off x="6096000" y="3867445"/>
            <a:ext cx="565387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757070"/>
                </a:solidFill>
                <a:latin typeface="Quattrocento Sans"/>
                <a:ea typeface="Quattrocento Sans"/>
                <a:cs typeface="Quattrocento Sans"/>
                <a:sym typeface="Quattrocento Sans"/>
              </a:rPr>
              <a:t>Type 3</a:t>
            </a:r>
            <a:r>
              <a:rPr lang="en-US" sz="1800">
                <a:solidFill>
                  <a:srgbClr val="757070"/>
                </a:solidFill>
                <a:latin typeface="Quattrocento Sans"/>
                <a:ea typeface="Quattrocento Sans"/>
                <a:cs typeface="Quattrocento Sans"/>
                <a:sym typeface="Quattrocento Sans"/>
              </a:rPr>
              <a:t> are location related variables, which are intended to capture merchants with different zip codes and states in a set period of time.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36"/>
          <p:cNvSpPr txBox="1"/>
          <p:nvPr>
            <p:ph type="title"/>
          </p:nvPr>
        </p:nvSpPr>
        <p:spPr>
          <a:xfrm>
            <a:off x="838200" y="426560"/>
            <a:ext cx="10515600" cy="71889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7F7F7F"/>
              </a:buClr>
              <a:buSzPts val="3959"/>
              <a:buFont typeface="Quattrocento Sans"/>
              <a:buNone/>
            </a:pPr>
            <a:r>
              <a:rPr b="0" i="0" lang="en-US" sz="3959" u="none" cap="none" strike="noStrike">
                <a:solidFill>
                  <a:srgbClr val="7F7F7F"/>
                </a:solidFill>
                <a:latin typeface="Quattrocento Sans"/>
                <a:ea typeface="Quattrocento Sans"/>
                <a:cs typeface="Quattrocento Sans"/>
                <a:sym typeface="Quattrocento Sans"/>
              </a:rPr>
              <a:t>Feature Selection - KS &amp; Lasso</a:t>
            </a:r>
            <a:br>
              <a:rPr b="0" i="0" lang="en-US" sz="3959" u="none" cap="none" strike="noStrike">
                <a:solidFill>
                  <a:srgbClr val="7F7F7F"/>
                </a:solidFill>
                <a:latin typeface="Quattrocento Sans"/>
                <a:ea typeface="Quattrocento Sans"/>
                <a:cs typeface="Quattrocento Sans"/>
                <a:sym typeface="Quattrocento Sans"/>
              </a:rPr>
            </a:br>
            <a:endParaRPr b="0" i="0" sz="3959" u="none" cap="none" strike="noStrike">
              <a:solidFill>
                <a:srgbClr val="7F7F7F"/>
              </a:solidFill>
              <a:latin typeface="Quattrocento Sans"/>
              <a:ea typeface="Quattrocento Sans"/>
              <a:cs typeface="Quattrocento Sans"/>
              <a:sym typeface="Quattrocento Sans"/>
            </a:endParaRPr>
          </a:p>
        </p:txBody>
      </p:sp>
      <p:pic>
        <p:nvPicPr>
          <p:cNvPr descr="https://lh6.googleusercontent.com/AAzdAcKlShaLJhulwrq_S92OqwZAsh9B7ZqwHkERWdPwwvVlD8X2d8wq7g5edjkuVie-y3YziyMj6vtwJi6WV3x160GqU833j4qtYFn31x1sRb0fuODtFyXr017C-QSQ4AzHdqgW0j8" id="431" name="Google Shape;431;p36"/>
          <p:cNvPicPr preferRelativeResize="0"/>
          <p:nvPr/>
        </p:nvPicPr>
        <p:blipFill rotWithShape="1">
          <a:blip r:embed="rId3">
            <a:alphaModFix/>
          </a:blip>
          <a:srcRect b="0" l="0" r="0" t="0"/>
          <a:stretch/>
        </p:blipFill>
        <p:spPr>
          <a:xfrm>
            <a:off x="1797535" y="1266971"/>
            <a:ext cx="6648450" cy="3905250"/>
          </a:xfrm>
          <a:prstGeom prst="rect">
            <a:avLst/>
          </a:prstGeom>
          <a:noFill/>
          <a:ln>
            <a:noFill/>
          </a:ln>
        </p:spPr>
      </p:pic>
      <p:sp>
        <p:nvSpPr>
          <p:cNvPr id="432" name="Google Shape;432;p36"/>
          <p:cNvSpPr/>
          <p:nvPr/>
        </p:nvSpPr>
        <p:spPr>
          <a:xfrm>
            <a:off x="2349985" y="5508110"/>
            <a:ext cx="60960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130 variables →→ 40 variables →→ 25 variables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433" name="Google Shape;433;p36"/>
          <p:cNvSpPr/>
          <p:nvPr/>
        </p:nvSpPr>
        <p:spPr>
          <a:xfrm>
            <a:off x="4185765" y="5172221"/>
            <a:ext cx="60960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KS</a:t>
            </a:r>
            <a:r>
              <a:rPr lang="en-US" sz="1800">
                <a:solidFill>
                  <a:schemeClr val="dk1"/>
                </a:solidFill>
                <a:latin typeface="Calibri"/>
                <a:ea typeface="Calibri"/>
                <a:cs typeface="Calibri"/>
                <a:sym typeface="Calibri"/>
              </a:rPr>
              <a:t>					</a:t>
            </a:r>
            <a:r>
              <a:rPr b="1" lang="en-US" sz="1800">
                <a:solidFill>
                  <a:srgbClr val="000000"/>
                </a:solidFill>
                <a:latin typeface="Arial"/>
                <a:ea typeface="Arial"/>
                <a:cs typeface="Arial"/>
                <a:sym typeface="Arial"/>
              </a:rPr>
              <a:t>Lasso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